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61" r:id="rId3"/>
    <p:sldId id="263" r:id="rId4"/>
    <p:sldId id="264" r:id="rId5"/>
    <p:sldId id="303" r:id="rId6"/>
    <p:sldId id="268" r:id="rId7"/>
    <p:sldId id="304" r:id="rId8"/>
    <p:sldId id="271" r:id="rId9"/>
    <p:sldId id="276" r:id="rId10"/>
    <p:sldId id="30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0" d="100"/>
          <a:sy n="90" d="100"/>
        </p:scale>
        <p:origin x="-96"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h-TH"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smtClean="0"/>
              <a:t>Click to edit Master subtitle style</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25/8/20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4069771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Content Placeholder 2"/>
          <p:cNvSpPr>
            <a:spLocks noGrp="1"/>
          </p:cNvSpPr>
          <p:nvPr>
            <p:ph idx="1"/>
          </p:nvPr>
        </p:nvSpPr>
        <p:spPr/>
        <p:txBody>
          <a:body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25/8/20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1518347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h-TH"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smtClean="0"/>
              <a:t>Click to edit Master text styles</a:t>
            </a:r>
          </a:p>
        </p:txBody>
      </p:sp>
      <p:sp>
        <p:nvSpPr>
          <p:cNvPr id="4" name="Date Placeholder 3"/>
          <p:cNvSpPr>
            <a:spLocks noGrp="1"/>
          </p:cNvSpPr>
          <p:nvPr>
            <p:ph type="dt" sz="half" idx="10"/>
          </p:nvPr>
        </p:nvSpPr>
        <p:spPr/>
        <p:txBody>
          <a:bodyPr/>
          <a:lstStyle/>
          <a:p>
            <a:fld id="{E8CA0E52-4EBA-F74B-B6E4-D1525AD0BF74}" type="datetimeFigureOut">
              <a:rPr lang="en-US" smtClean="0"/>
              <a:t>25/8/20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356795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5" name="Date Placeholder 4"/>
          <p:cNvSpPr>
            <a:spLocks noGrp="1"/>
          </p:cNvSpPr>
          <p:nvPr>
            <p:ph type="dt" sz="half" idx="10"/>
          </p:nvPr>
        </p:nvSpPr>
        <p:spPr/>
        <p:txBody>
          <a:bodyPr/>
          <a:lstStyle/>
          <a:p>
            <a:fld id="{E8CA0E52-4EBA-F74B-B6E4-D1525AD0BF74}" type="datetimeFigureOut">
              <a:rPr lang="en-US" smtClean="0"/>
              <a:t>25/8/20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2110170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h-TH"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7" name="Date Placeholder 6"/>
          <p:cNvSpPr>
            <a:spLocks noGrp="1"/>
          </p:cNvSpPr>
          <p:nvPr>
            <p:ph type="dt" sz="half" idx="10"/>
          </p:nvPr>
        </p:nvSpPr>
        <p:spPr/>
        <p:txBody>
          <a:bodyPr/>
          <a:lstStyle/>
          <a:p>
            <a:fld id="{E8CA0E52-4EBA-F74B-B6E4-D1525AD0BF74}" type="datetimeFigureOut">
              <a:rPr lang="en-US" smtClean="0"/>
              <a:t>25/8/20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464869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Date Placeholder 2"/>
          <p:cNvSpPr>
            <a:spLocks noGrp="1"/>
          </p:cNvSpPr>
          <p:nvPr>
            <p:ph type="dt" sz="half" idx="10"/>
          </p:nvPr>
        </p:nvSpPr>
        <p:spPr/>
        <p:txBody>
          <a:bodyPr/>
          <a:lstStyle/>
          <a:p>
            <a:fld id="{E8CA0E52-4EBA-F74B-B6E4-D1525AD0BF74}" type="datetimeFigureOut">
              <a:rPr lang="en-US" smtClean="0"/>
              <a:t>25/8/20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48625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0E52-4EBA-F74B-B6E4-D1525AD0BF74}" type="datetimeFigureOut">
              <a:rPr lang="en-US" smtClean="0"/>
              <a:t>25/8/20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443156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h-TH"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Click to edit Master text styles</a:t>
            </a:r>
          </a:p>
        </p:txBody>
      </p:sp>
      <p:sp>
        <p:nvSpPr>
          <p:cNvPr id="5" name="Date Placeholder 4"/>
          <p:cNvSpPr>
            <a:spLocks noGrp="1"/>
          </p:cNvSpPr>
          <p:nvPr>
            <p:ph type="dt" sz="half" idx="10"/>
          </p:nvPr>
        </p:nvSpPr>
        <p:spPr/>
        <p:txBody>
          <a:bodyPr/>
          <a:lstStyle/>
          <a:p>
            <a:fld id="{E8CA0E52-4EBA-F74B-B6E4-D1525AD0BF74}" type="datetimeFigureOut">
              <a:rPr lang="en-US" smtClean="0"/>
              <a:t>25/8/20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2468993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h-TH"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Click to edit Master text styles</a:t>
            </a:r>
          </a:p>
        </p:txBody>
      </p:sp>
      <p:sp>
        <p:nvSpPr>
          <p:cNvPr id="5" name="Date Placeholder 4"/>
          <p:cNvSpPr>
            <a:spLocks noGrp="1"/>
          </p:cNvSpPr>
          <p:nvPr>
            <p:ph type="dt" sz="half" idx="10"/>
          </p:nvPr>
        </p:nvSpPr>
        <p:spPr/>
        <p:txBody>
          <a:bodyPr/>
          <a:lstStyle/>
          <a:p>
            <a:fld id="{E8CA0E52-4EBA-F74B-B6E4-D1525AD0BF74}" type="datetimeFigureOut">
              <a:rPr lang="en-US" smtClean="0"/>
              <a:t>25/8/20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3211459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25/8/20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14479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h-TH"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10"/>
          </p:nvPr>
        </p:nvSpPr>
        <p:spPr/>
        <p:txBody>
          <a:bodyPr/>
          <a:lstStyle/>
          <a:p>
            <a:fld id="{E8CA0E52-4EBA-F74B-B6E4-D1525AD0BF74}" type="datetimeFigureOut">
              <a:rPr lang="en-US" smtClean="0"/>
              <a:t>25/8/20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725D2-2D15-004E-BACA-12BE7389CB06}" type="slidenum">
              <a:rPr lang="en-US" smtClean="0"/>
              <a:t>‹#›</a:t>
            </a:fld>
            <a:endParaRPr lang="en-US"/>
          </a:p>
        </p:txBody>
      </p:sp>
    </p:spTree>
    <p:extLst>
      <p:ext uri="{BB962C8B-B14F-4D97-AF65-F5344CB8AC3E}">
        <p14:creationId xmlns:p14="http://schemas.microsoft.com/office/powerpoint/2010/main" val="18705592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A0E52-4EBA-F74B-B6E4-D1525AD0BF74}" type="datetimeFigureOut">
              <a:rPr lang="en-US" smtClean="0"/>
              <a:t>25/8/20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725D2-2D15-004E-BACA-12BE7389CB06}" type="slidenum">
              <a:rPr lang="en-US" smtClean="0"/>
              <a:t>‹#›</a:t>
            </a:fld>
            <a:endParaRPr lang="en-US"/>
          </a:p>
        </p:txBody>
      </p:sp>
    </p:spTree>
    <p:extLst>
      <p:ext uri="{BB962C8B-B14F-4D97-AF65-F5344CB8AC3E}">
        <p14:creationId xmlns:p14="http://schemas.microsoft.com/office/powerpoint/2010/main" val="80401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0779" y="2401713"/>
            <a:ext cx="7224888" cy="1752600"/>
          </a:xfrm>
        </p:spPr>
        <p:txBody>
          <a:bodyPr>
            <a:noAutofit/>
          </a:bodyPr>
          <a:lstStyle/>
          <a:p>
            <a:r>
              <a:rPr lang="en-US" sz="8000" dirty="0" smtClean="0">
                <a:solidFill>
                  <a:schemeClr val="bg1">
                    <a:lumMod val="50000"/>
                  </a:schemeClr>
                </a:solidFill>
                <a:latin typeface="Cordia New"/>
                <a:cs typeface="Cordia New"/>
              </a:rPr>
              <a:t>What? Why? Who?</a:t>
            </a:r>
            <a:endParaRPr lang="en-US" sz="8000" dirty="0">
              <a:solidFill>
                <a:schemeClr val="bg1">
                  <a:lumMod val="50000"/>
                </a:schemeClr>
              </a:solidFill>
              <a:latin typeface="Cordia New"/>
              <a:cs typeface="Cordia New"/>
            </a:endParaRPr>
          </a:p>
        </p:txBody>
      </p:sp>
    </p:spTree>
    <p:extLst>
      <p:ext uri="{BB962C8B-B14F-4D97-AF65-F5344CB8AC3E}">
        <p14:creationId xmlns:p14="http://schemas.microsoft.com/office/powerpoint/2010/main" val="321331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0779" y="1696153"/>
            <a:ext cx="7224888" cy="1752600"/>
          </a:xfrm>
        </p:spPr>
        <p:txBody>
          <a:bodyPr>
            <a:noAutofit/>
          </a:bodyPr>
          <a:lstStyle/>
          <a:p>
            <a:r>
              <a:rPr lang="en-US" sz="3600" dirty="0" smtClean="0">
                <a:latin typeface="Cordia New"/>
                <a:cs typeface="Cordia New"/>
              </a:rPr>
              <a:t>What is in your</a:t>
            </a:r>
            <a:r>
              <a:rPr lang="th-TH" sz="3600" dirty="0" smtClean="0">
                <a:latin typeface="Cordia New"/>
                <a:cs typeface="Cordia New"/>
              </a:rPr>
              <a:t>(</a:t>
            </a:r>
            <a:r>
              <a:rPr lang="en-US" sz="3600" dirty="0">
                <a:latin typeface="Cordia New"/>
                <a:cs typeface="Cordia New"/>
              </a:rPr>
              <a:t>Sender</a:t>
            </a:r>
            <a:r>
              <a:rPr lang="th-TH" sz="3600" dirty="0" smtClean="0">
                <a:latin typeface="Cordia New"/>
                <a:cs typeface="Cordia New"/>
              </a:rPr>
              <a:t>)</a:t>
            </a:r>
            <a:r>
              <a:rPr lang="en-US" sz="3600" dirty="0" smtClean="0">
                <a:latin typeface="Cordia New"/>
                <a:cs typeface="Cordia New"/>
              </a:rPr>
              <a:t> content?</a:t>
            </a:r>
            <a:r>
              <a:rPr lang="th-TH" sz="3600" dirty="0" smtClean="0">
                <a:latin typeface="Cordia New"/>
                <a:cs typeface="Cordia New"/>
              </a:rPr>
              <a:t> </a:t>
            </a:r>
            <a:endParaRPr lang="en-US" sz="3600" dirty="0" smtClean="0">
              <a:latin typeface="Cordia New"/>
              <a:cs typeface="Cordia New"/>
            </a:endParaRPr>
          </a:p>
          <a:p>
            <a:r>
              <a:rPr lang="en-US" sz="3600" dirty="0" smtClean="0">
                <a:latin typeface="Cordia New"/>
                <a:cs typeface="Cordia New"/>
              </a:rPr>
              <a:t>What is your Message?</a:t>
            </a:r>
          </a:p>
          <a:p>
            <a:r>
              <a:rPr lang="en-US" sz="3600" dirty="0" smtClean="0">
                <a:latin typeface="Cordia New"/>
                <a:cs typeface="Cordia New"/>
              </a:rPr>
              <a:t>Channel</a:t>
            </a:r>
            <a:r>
              <a:rPr lang="en-US" sz="3600" dirty="0">
                <a:latin typeface="Cordia New"/>
                <a:cs typeface="Cordia New"/>
              </a:rPr>
              <a:t> </a:t>
            </a:r>
            <a:r>
              <a:rPr lang="en-US" sz="3600" dirty="0" smtClean="0">
                <a:latin typeface="Cordia New"/>
                <a:cs typeface="Cordia New"/>
              </a:rPr>
              <a:t>(Medium)</a:t>
            </a:r>
            <a:r>
              <a:rPr lang="th-TH" sz="3600" dirty="0" smtClean="0">
                <a:latin typeface="Cordia New"/>
                <a:cs typeface="Cordia New"/>
              </a:rPr>
              <a:t> </a:t>
            </a:r>
            <a:endParaRPr lang="en-US" sz="3600" dirty="0" smtClean="0">
              <a:latin typeface="Cordia New"/>
              <a:cs typeface="Cordia New"/>
            </a:endParaRPr>
          </a:p>
          <a:p>
            <a:r>
              <a:rPr lang="en-US" sz="3600" dirty="0" smtClean="0">
                <a:latin typeface="Cordia New"/>
                <a:cs typeface="Cordia New"/>
              </a:rPr>
              <a:t>to Receiver</a:t>
            </a:r>
            <a:endParaRPr lang="en-US" sz="3600" dirty="0">
              <a:latin typeface="Cordia New"/>
              <a:cs typeface="Cordia New"/>
            </a:endParaRPr>
          </a:p>
        </p:txBody>
      </p:sp>
      <p:sp>
        <p:nvSpPr>
          <p:cNvPr id="4" name="Title 1"/>
          <p:cNvSpPr>
            <a:spLocks noGrp="1"/>
          </p:cNvSpPr>
          <p:nvPr>
            <p:ph type="ctrTitle"/>
          </p:nvPr>
        </p:nvSpPr>
        <p:spPr>
          <a:xfrm>
            <a:off x="313267" y="16050"/>
            <a:ext cx="7772400" cy="1470025"/>
          </a:xfrm>
        </p:spPr>
        <p:txBody>
          <a:bodyPr>
            <a:normAutofit/>
          </a:bodyPr>
          <a:lstStyle/>
          <a:p>
            <a:pPr algn="l"/>
            <a:r>
              <a:rPr lang="en-US" sz="5400" b="1" dirty="0" smtClean="0">
                <a:latin typeface="CordiaUPC"/>
                <a:cs typeface="CordiaUPC"/>
              </a:rPr>
              <a:t>What?</a:t>
            </a:r>
            <a:endParaRPr lang="en-US" sz="5400" b="1" dirty="0">
              <a:latin typeface="CordiaUPC"/>
              <a:cs typeface="CordiaUPC"/>
            </a:endParaRPr>
          </a:p>
        </p:txBody>
      </p:sp>
      <p:sp>
        <p:nvSpPr>
          <p:cNvPr id="6" name="Subtitle 2"/>
          <p:cNvSpPr txBox="1">
            <a:spLocks/>
          </p:cNvSpPr>
          <p:nvPr/>
        </p:nvSpPr>
        <p:spPr>
          <a:xfrm>
            <a:off x="1013179" y="4981215"/>
            <a:ext cx="7224888" cy="17526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600" dirty="0" smtClean="0">
                <a:latin typeface="Cordia New"/>
                <a:cs typeface="Cordia New"/>
              </a:rPr>
              <a:t>What is your story about?</a:t>
            </a:r>
          </a:p>
        </p:txBody>
      </p:sp>
    </p:spTree>
    <p:extLst>
      <p:ext uri="{BB962C8B-B14F-4D97-AF65-F5344CB8AC3E}">
        <p14:creationId xmlns:p14="http://schemas.microsoft.com/office/powerpoint/2010/main" val="132549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0779" y="2260593"/>
            <a:ext cx="7224888" cy="1752600"/>
          </a:xfrm>
        </p:spPr>
        <p:txBody>
          <a:bodyPr>
            <a:noAutofit/>
          </a:bodyPr>
          <a:lstStyle/>
          <a:p>
            <a:pPr algn="l"/>
            <a:r>
              <a:rPr lang="en-US" sz="3600" dirty="0" smtClean="0">
                <a:latin typeface="Cordia New"/>
                <a:cs typeface="Cordia New"/>
              </a:rPr>
              <a:t>The objective or aim in film that the writer want to communicate. Therefor it has to be clearly in there objective Ex. To inform, to educate, to entertain, to persuade or Mix idea.  </a:t>
            </a:r>
          </a:p>
        </p:txBody>
      </p:sp>
      <p:sp>
        <p:nvSpPr>
          <p:cNvPr id="4" name="Title 1"/>
          <p:cNvSpPr>
            <a:spLocks noGrp="1"/>
          </p:cNvSpPr>
          <p:nvPr>
            <p:ph type="ctrTitle"/>
          </p:nvPr>
        </p:nvSpPr>
        <p:spPr>
          <a:xfrm>
            <a:off x="313267" y="16050"/>
            <a:ext cx="7772400" cy="1470025"/>
          </a:xfrm>
        </p:spPr>
        <p:txBody>
          <a:bodyPr>
            <a:normAutofit/>
          </a:bodyPr>
          <a:lstStyle/>
          <a:p>
            <a:pPr algn="l"/>
            <a:r>
              <a:rPr lang="en-US" sz="5400" b="1" dirty="0" smtClean="0">
                <a:latin typeface="CordiaUPC"/>
                <a:cs typeface="CordiaUPC"/>
              </a:rPr>
              <a:t>Why?</a:t>
            </a:r>
            <a:endParaRPr lang="en-US" sz="5400" b="1" dirty="0">
              <a:latin typeface="CordiaUPC"/>
              <a:cs typeface="CordiaUPC"/>
            </a:endParaRPr>
          </a:p>
        </p:txBody>
      </p:sp>
    </p:spTree>
    <p:extLst>
      <p:ext uri="{BB962C8B-B14F-4D97-AF65-F5344CB8AC3E}">
        <p14:creationId xmlns:p14="http://schemas.microsoft.com/office/powerpoint/2010/main" val="1478663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nam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1" y="1552224"/>
            <a:ext cx="3584222" cy="3584222"/>
          </a:xfrm>
          <a:prstGeom prst="rect">
            <a:avLst/>
          </a:prstGeom>
        </p:spPr>
      </p:pic>
      <p:sp>
        <p:nvSpPr>
          <p:cNvPr id="3" name="Subtitle 2"/>
          <p:cNvSpPr>
            <a:spLocks noGrp="1"/>
          </p:cNvSpPr>
          <p:nvPr>
            <p:ph type="subTitle" idx="1"/>
          </p:nvPr>
        </p:nvSpPr>
        <p:spPr>
          <a:xfrm>
            <a:off x="860779" y="2937921"/>
            <a:ext cx="7224888" cy="1752600"/>
          </a:xfrm>
        </p:spPr>
        <p:txBody>
          <a:bodyPr>
            <a:noAutofit/>
          </a:bodyPr>
          <a:lstStyle/>
          <a:p>
            <a:r>
              <a:rPr lang="en-US" sz="3600" dirty="0" smtClean="0">
                <a:solidFill>
                  <a:schemeClr val="bg1"/>
                </a:solidFill>
                <a:latin typeface="Cordia New"/>
                <a:cs typeface="Cordia New"/>
              </a:rPr>
              <a:t>Target</a:t>
            </a:r>
          </a:p>
        </p:txBody>
      </p:sp>
      <p:sp>
        <p:nvSpPr>
          <p:cNvPr id="4" name="Title 1"/>
          <p:cNvSpPr>
            <a:spLocks noGrp="1"/>
          </p:cNvSpPr>
          <p:nvPr>
            <p:ph type="ctrTitle"/>
          </p:nvPr>
        </p:nvSpPr>
        <p:spPr>
          <a:xfrm>
            <a:off x="313267" y="16050"/>
            <a:ext cx="7772400" cy="1470025"/>
          </a:xfrm>
        </p:spPr>
        <p:txBody>
          <a:bodyPr>
            <a:normAutofit/>
          </a:bodyPr>
          <a:lstStyle/>
          <a:p>
            <a:pPr algn="l"/>
            <a:r>
              <a:rPr lang="en-US" sz="5400" b="1" dirty="0" smtClean="0">
                <a:latin typeface="CordiaUPC"/>
                <a:cs typeface="CordiaUPC"/>
              </a:rPr>
              <a:t>Who?</a:t>
            </a:r>
            <a:endParaRPr lang="en-US" sz="5400" b="1" dirty="0">
              <a:latin typeface="CordiaUPC"/>
              <a:cs typeface="CordiaUPC"/>
            </a:endParaRPr>
          </a:p>
        </p:txBody>
      </p:sp>
    </p:spTree>
    <p:extLst>
      <p:ext uri="{BB962C8B-B14F-4D97-AF65-F5344CB8AC3E}">
        <p14:creationId xmlns:p14="http://schemas.microsoft.com/office/powerpoint/2010/main" val="2353314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0779" y="2401713"/>
            <a:ext cx="7224888" cy="1752600"/>
          </a:xfrm>
        </p:spPr>
        <p:txBody>
          <a:bodyPr>
            <a:noAutofit/>
          </a:bodyPr>
          <a:lstStyle/>
          <a:p>
            <a:r>
              <a:rPr lang="en-US" sz="8000" dirty="0" smtClean="0">
                <a:solidFill>
                  <a:schemeClr val="bg1">
                    <a:lumMod val="50000"/>
                  </a:schemeClr>
                </a:solidFill>
                <a:latin typeface="Cordia New"/>
                <a:cs typeface="Cordia New"/>
              </a:rPr>
              <a:t>Concept &amp; Theme</a:t>
            </a:r>
            <a:endParaRPr lang="en-US" sz="8000" dirty="0">
              <a:solidFill>
                <a:schemeClr val="bg1">
                  <a:lumMod val="50000"/>
                </a:schemeClr>
              </a:solidFill>
              <a:latin typeface="Cordia New"/>
              <a:cs typeface="Cordia New"/>
            </a:endParaRPr>
          </a:p>
        </p:txBody>
      </p:sp>
    </p:spTree>
    <p:extLst>
      <p:ext uri="{BB962C8B-B14F-4D97-AF65-F5344CB8AC3E}">
        <p14:creationId xmlns:p14="http://schemas.microsoft.com/office/powerpoint/2010/main" val="362954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0779" y="1739904"/>
            <a:ext cx="7224888" cy="1752600"/>
          </a:xfrm>
        </p:spPr>
        <p:txBody>
          <a:bodyPr>
            <a:noAutofit/>
          </a:bodyPr>
          <a:lstStyle/>
          <a:p>
            <a:r>
              <a:rPr lang="en-US" sz="4000" dirty="0" smtClean="0">
                <a:solidFill>
                  <a:srgbClr val="FF0000"/>
                </a:solidFill>
                <a:latin typeface="Cordia New"/>
                <a:cs typeface="Cordia New"/>
              </a:rPr>
              <a:t>Concept</a:t>
            </a:r>
            <a:endParaRPr lang="th-TH" sz="4000" dirty="0" smtClean="0">
              <a:solidFill>
                <a:srgbClr val="FF0000"/>
              </a:solidFill>
              <a:latin typeface="Cordia New"/>
              <a:cs typeface="Cordia New"/>
            </a:endParaRPr>
          </a:p>
          <a:p>
            <a:pPr algn="l"/>
            <a:r>
              <a:rPr lang="en-US" sz="4000" dirty="0" smtClean="0">
                <a:latin typeface="Cordia New"/>
                <a:cs typeface="Cordia New"/>
              </a:rPr>
              <a:t>Concept can simply be understood as an</a:t>
            </a:r>
          </a:p>
          <a:p>
            <a:pPr algn="l"/>
            <a:r>
              <a:rPr lang="en-US" sz="4000" dirty="0" smtClean="0">
                <a:solidFill>
                  <a:srgbClr val="FF0000"/>
                </a:solidFill>
                <a:latin typeface="Cordia New"/>
                <a:cs typeface="Cordia New"/>
              </a:rPr>
              <a:t>“Abstract Idea”  </a:t>
            </a:r>
            <a:r>
              <a:rPr lang="en-US" sz="4000" dirty="0" smtClean="0">
                <a:solidFill>
                  <a:schemeClr val="bg1">
                    <a:lumMod val="50000"/>
                  </a:schemeClr>
                </a:solidFill>
                <a:latin typeface="Cordia New"/>
                <a:cs typeface="Cordia New"/>
              </a:rPr>
              <a:t>that use to as fundamental building blocks of thoughts or core of a story.   </a:t>
            </a:r>
            <a:endParaRPr lang="th-TH" sz="4000" dirty="0" smtClean="0">
              <a:solidFill>
                <a:srgbClr val="FF0000"/>
              </a:solidFill>
              <a:latin typeface="Cordia New"/>
              <a:cs typeface="Cordia New"/>
            </a:endParaRPr>
          </a:p>
          <a:p>
            <a:endParaRPr lang="th-TH" sz="4000" dirty="0">
              <a:solidFill>
                <a:srgbClr val="FF0000"/>
              </a:solidFill>
              <a:latin typeface="Cordia New"/>
              <a:cs typeface="Cordia New"/>
            </a:endParaRPr>
          </a:p>
          <a:p>
            <a:endParaRPr lang="en-US" sz="4000" dirty="0">
              <a:solidFill>
                <a:schemeClr val="bg1">
                  <a:lumMod val="50000"/>
                </a:schemeClr>
              </a:solidFill>
              <a:latin typeface="Cordia New"/>
              <a:cs typeface="Cordia New"/>
            </a:endParaRPr>
          </a:p>
        </p:txBody>
      </p:sp>
    </p:spTree>
    <p:extLst>
      <p:ext uri="{BB962C8B-B14F-4D97-AF65-F5344CB8AC3E}">
        <p14:creationId xmlns:p14="http://schemas.microsoft.com/office/powerpoint/2010/main" val="674080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0779" y="1881014"/>
            <a:ext cx="7224888" cy="1752600"/>
          </a:xfrm>
        </p:spPr>
        <p:txBody>
          <a:bodyPr>
            <a:noAutofit/>
          </a:bodyPr>
          <a:lstStyle/>
          <a:p>
            <a:r>
              <a:rPr lang="en-US" sz="4000" dirty="0" smtClean="0">
                <a:solidFill>
                  <a:srgbClr val="FF0000"/>
                </a:solidFill>
                <a:latin typeface="Cordia New"/>
                <a:cs typeface="Cordia New"/>
              </a:rPr>
              <a:t>Theme</a:t>
            </a:r>
            <a:endParaRPr lang="th-TH" sz="4000" dirty="0" smtClean="0">
              <a:solidFill>
                <a:srgbClr val="FF0000"/>
              </a:solidFill>
              <a:latin typeface="Cordia New"/>
              <a:cs typeface="Cordia New"/>
            </a:endParaRPr>
          </a:p>
          <a:p>
            <a:pPr algn="l"/>
            <a:r>
              <a:rPr lang="en-US" sz="4000" dirty="0" smtClean="0">
                <a:latin typeface="Cordia New"/>
                <a:cs typeface="Cordia New"/>
              </a:rPr>
              <a:t>The way of execute you idea. Theme use for shape out your abstract idea. </a:t>
            </a:r>
          </a:p>
          <a:p>
            <a:pPr algn="l"/>
            <a:endParaRPr lang="th-TH" sz="4000" dirty="0">
              <a:solidFill>
                <a:srgbClr val="FF0000"/>
              </a:solidFill>
              <a:latin typeface="Cordia New"/>
              <a:cs typeface="Cordia New"/>
            </a:endParaRPr>
          </a:p>
          <a:p>
            <a:endParaRPr lang="en-US" sz="4000" dirty="0">
              <a:solidFill>
                <a:schemeClr val="bg1">
                  <a:lumMod val="50000"/>
                </a:schemeClr>
              </a:solidFill>
              <a:latin typeface="Cordia New"/>
              <a:cs typeface="Cordia New"/>
            </a:endParaRPr>
          </a:p>
        </p:txBody>
      </p:sp>
      <p:sp>
        <p:nvSpPr>
          <p:cNvPr id="4" name="Subtitle 2"/>
          <p:cNvSpPr txBox="1">
            <a:spLocks/>
          </p:cNvSpPr>
          <p:nvPr/>
        </p:nvSpPr>
        <p:spPr>
          <a:xfrm>
            <a:off x="1013179" y="4150080"/>
            <a:ext cx="7224888" cy="17526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4000" dirty="0">
                <a:latin typeface="Cordia New"/>
                <a:cs typeface="Cordia New"/>
              </a:rPr>
              <a:t>A theme is a specific subject or idea that recurs in a particular piece of work.</a:t>
            </a:r>
            <a:endParaRPr lang="en-US" sz="4000" dirty="0">
              <a:solidFill>
                <a:schemeClr val="bg1">
                  <a:lumMod val="50000"/>
                </a:schemeClr>
              </a:solidFill>
              <a:latin typeface="Cordia New"/>
              <a:cs typeface="Cordia New"/>
            </a:endParaRPr>
          </a:p>
        </p:txBody>
      </p:sp>
    </p:spTree>
    <p:extLst>
      <p:ext uri="{BB962C8B-B14F-4D97-AF65-F5344CB8AC3E}">
        <p14:creationId xmlns:p14="http://schemas.microsoft.com/office/powerpoint/2010/main" val="3744456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77335" y="1004714"/>
            <a:ext cx="7224888" cy="1752600"/>
          </a:xfrm>
        </p:spPr>
        <p:txBody>
          <a:bodyPr>
            <a:noAutofit/>
          </a:bodyPr>
          <a:lstStyle/>
          <a:p>
            <a:pPr algn="l"/>
            <a:r>
              <a:rPr lang="en-US" dirty="0" smtClean="0">
                <a:solidFill>
                  <a:srgbClr val="FF0000"/>
                </a:solidFill>
                <a:latin typeface="Cordia New"/>
                <a:cs typeface="Cordia New"/>
              </a:rPr>
              <a:t>Genre</a:t>
            </a:r>
            <a:endParaRPr lang="th-TH" dirty="0" smtClean="0">
              <a:solidFill>
                <a:srgbClr val="FF0000"/>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Romantic</a:t>
            </a:r>
            <a:endParaRPr lang="th-TH" dirty="0" smtClean="0">
              <a:solidFill>
                <a:srgbClr val="7F7F7F"/>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Comedy</a:t>
            </a:r>
            <a:endParaRPr lang="th-TH" dirty="0" smtClean="0">
              <a:solidFill>
                <a:srgbClr val="7F7F7F"/>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Drama</a:t>
            </a:r>
            <a:endParaRPr lang="th-TH" dirty="0" smtClean="0">
              <a:solidFill>
                <a:srgbClr val="7F7F7F"/>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Action</a:t>
            </a:r>
            <a:endParaRPr lang="th-TH" dirty="0" smtClean="0">
              <a:solidFill>
                <a:srgbClr val="7F7F7F"/>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Sci-Fi</a:t>
            </a:r>
            <a:endParaRPr lang="th-TH" dirty="0" smtClean="0">
              <a:solidFill>
                <a:srgbClr val="7F7F7F"/>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Horror</a:t>
            </a:r>
            <a:endParaRPr lang="th-TH" dirty="0" smtClean="0">
              <a:solidFill>
                <a:srgbClr val="7F7F7F"/>
              </a:solidFill>
              <a:latin typeface="Cordia New"/>
              <a:cs typeface="Cordia New"/>
            </a:endParaRPr>
          </a:p>
          <a:p>
            <a:pPr algn="l"/>
            <a:r>
              <a:rPr lang="th-TH" dirty="0" smtClean="0">
                <a:solidFill>
                  <a:srgbClr val="7F7F7F"/>
                </a:solidFill>
                <a:latin typeface="Cordia New"/>
                <a:cs typeface="Cordia New"/>
              </a:rPr>
              <a:t>			</a:t>
            </a:r>
            <a:r>
              <a:rPr lang="en-US" dirty="0" smtClean="0">
                <a:solidFill>
                  <a:srgbClr val="7F7F7F"/>
                </a:solidFill>
                <a:latin typeface="Cordia New"/>
                <a:cs typeface="Cordia New"/>
              </a:rPr>
              <a:t>Thriller</a:t>
            </a:r>
            <a:endParaRPr lang="th-TH" dirty="0" smtClean="0">
              <a:solidFill>
                <a:srgbClr val="7F7F7F"/>
              </a:solidFill>
              <a:latin typeface="Cordia New"/>
              <a:cs typeface="Cordia New"/>
            </a:endParaRPr>
          </a:p>
          <a:p>
            <a:pPr algn="l"/>
            <a:endParaRPr lang="th-TH" dirty="0" smtClean="0">
              <a:solidFill>
                <a:srgbClr val="7F7F7F"/>
              </a:solidFill>
              <a:latin typeface="Cordia New"/>
              <a:cs typeface="Cordia New"/>
            </a:endParaRPr>
          </a:p>
        </p:txBody>
      </p:sp>
    </p:spTree>
    <p:extLst>
      <p:ext uri="{BB962C8B-B14F-4D97-AF65-F5344CB8AC3E}">
        <p14:creationId xmlns:p14="http://schemas.microsoft.com/office/powerpoint/2010/main" val="2705472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086036_v_v8_a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890" y="397944"/>
            <a:ext cx="3584217" cy="5376326"/>
          </a:xfrm>
          <a:prstGeom prst="rect">
            <a:avLst/>
          </a:prstGeom>
        </p:spPr>
      </p:pic>
      <p:sp>
        <p:nvSpPr>
          <p:cNvPr id="6" name="Subtitle 2"/>
          <p:cNvSpPr txBox="1">
            <a:spLocks/>
          </p:cNvSpPr>
          <p:nvPr/>
        </p:nvSpPr>
        <p:spPr>
          <a:xfrm>
            <a:off x="4275662" y="1061159"/>
            <a:ext cx="7224888" cy="1752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solidFill>
                  <a:srgbClr val="7F7F7F"/>
                </a:solidFill>
                <a:latin typeface="Cordia New"/>
                <a:cs typeface="Cordia New"/>
              </a:rPr>
              <a:t>Concept : Love make human alive.</a:t>
            </a:r>
          </a:p>
          <a:p>
            <a:pPr marL="0" indent="0">
              <a:buNone/>
            </a:pPr>
            <a:r>
              <a:rPr lang="en-US" dirty="0" smtClean="0">
                <a:solidFill>
                  <a:srgbClr val="7F7F7F"/>
                </a:solidFill>
                <a:latin typeface="Cordia New"/>
                <a:cs typeface="Cordia New"/>
              </a:rPr>
              <a:t>Love can make anything possible.</a:t>
            </a:r>
          </a:p>
          <a:p>
            <a:pPr marL="0" indent="0">
              <a:buNone/>
            </a:pPr>
            <a:endParaRPr lang="en-US" dirty="0">
              <a:solidFill>
                <a:srgbClr val="7F7F7F"/>
              </a:solidFill>
              <a:latin typeface="Cordia New"/>
              <a:cs typeface="Cordia New"/>
            </a:endParaRPr>
          </a:p>
          <a:p>
            <a:pPr marL="0" indent="0">
              <a:buNone/>
            </a:pPr>
            <a:r>
              <a:rPr lang="en-US" dirty="0" smtClean="0">
                <a:solidFill>
                  <a:srgbClr val="7F7F7F"/>
                </a:solidFill>
                <a:latin typeface="Cordia New"/>
                <a:cs typeface="Cordia New"/>
              </a:rPr>
              <a:t>Theme :  Zombie can love and be love.</a:t>
            </a:r>
          </a:p>
          <a:p>
            <a:pPr marL="0" indent="0">
              <a:buNone/>
            </a:pPr>
            <a:r>
              <a:rPr lang="en-US" dirty="0" smtClean="0">
                <a:solidFill>
                  <a:srgbClr val="7F7F7F"/>
                </a:solidFill>
                <a:latin typeface="Cordia New"/>
                <a:cs typeface="Cordia New"/>
              </a:rPr>
              <a:t>Love between human and zombie.</a:t>
            </a:r>
          </a:p>
        </p:txBody>
      </p:sp>
    </p:spTree>
    <p:extLst>
      <p:ext uri="{BB962C8B-B14F-4D97-AF65-F5344CB8AC3E}">
        <p14:creationId xmlns:p14="http://schemas.microsoft.com/office/powerpoint/2010/main" val="58271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4275662" y="1061159"/>
            <a:ext cx="7224888" cy="1752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solidFill>
                  <a:srgbClr val="7F7F7F"/>
                </a:solidFill>
                <a:latin typeface="Cordia New"/>
                <a:cs typeface="Cordia New"/>
              </a:rPr>
              <a:t>Concept :</a:t>
            </a:r>
            <a:r>
              <a:rPr lang="th-TH" dirty="0" smtClean="0">
                <a:solidFill>
                  <a:srgbClr val="7F7F7F"/>
                </a:solidFill>
                <a:latin typeface="Cordia New"/>
                <a:cs typeface="Cordia New"/>
              </a:rPr>
              <a:t> </a:t>
            </a:r>
            <a:r>
              <a:rPr lang="en-US" dirty="0" smtClean="0">
                <a:solidFill>
                  <a:srgbClr val="7F7F7F"/>
                </a:solidFill>
                <a:latin typeface="Cordia New"/>
                <a:cs typeface="Cordia New"/>
              </a:rPr>
              <a:t>The equality of humanity.</a:t>
            </a:r>
          </a:p>
          <a:p>
            <a:pPr marL="0" indent="0">
              <a:buNone/>
            </a:pPr>
            <a:r>
              <a:rPr lang="en-US" dirty="0" smtClean="0">
                <a:solidFill>
                  <a:srgbClr val="7F7F7F"/>
                </a:solidFill>
                <a:latin typeface="Cordia New"/>
                <a:cs typeface="Cordia New"/>
              </a:rPr>
              <a:t>All human has a right to live.</a:t>
            </a:r>
          </a:p>
          <a:p>
            <a:pPr marL="0" indent="0">
              <a:buNone/>
            </a:pPr>
            <a:endParaRPr lang="en-US" dirty="0">
              <a:solidFill>
                <a:srgbClr val="7F7F7F"/>
              </a:solidFill>
              <a:latin typeface="Cordia New"/>
              <a:cs typeface="Cordia New"/>
            </a:endParaRPr>
          </a:p>
          <a:p>
            <a:pPr marL="0" indent="0">
              <a:buNone/>
            </a:pPr>
            <a:r>
              <a:rPr lang="en-US" dirty="0" smtClean="0">
                <a:solidFill>
                  <a:srgbClr val="7F7F7F"/>
                </a:solidFill>
                <a:latin typeface="Cordia New"/>
                <a:cs typeface="Cordia New"/>
              </a:rPr>
              <a:t>Theme :  Difference of human in </a:t>
            </a:r>
          </a:p>
          <a:p>
            <a:pPr marL="0" indent="0">
              <a:buNone/>
            </a:pPr>
            <a:r>
              <a:rPr lang="en-US" dirty="0" smtClean="0">
                <a:solidFill>
                  <a:srgbClr val="7F7F7F"/>
                </a:solidFill>
                <a:latin typeface="Cordia New"/>
                <a:cs typeface="Cordia New"/>
              </a:rPr>
              <a:t>Genome can breakdown society. </a:t>
            </a:r>
          </a:p>
          <a:p>
            <a:pPr marL="0" indent="0">
              <a:buNone/>
            </a:pPr>
            <a:r>
              <a:rPr lang="en-US" dirty="0" smtClean="0">
                <a:solidFill>
                  <a:srgbClr val="7F7F7F"/>
                </a:solidFill>
                <a:latin typeface="Cordia New"/>
                <a:cs typeface="Cordia New"/>
              </a:rPr>
              <a:t>Hope</a:t>
            </a:r>
          </a:p>
          <a:p>
            <a:pPr marL="0" indent="0">
              <a:buNone/>
            </a:pPr>
            <a:r>
              <a:rPr lang="en-US" dirty="0" smtClean="0">
                <a:solidFill>
                  <a:srgbClr val="7F7F7F"/>
                </a:solidFill>
                <a:latin typeface="Cordia New"/>
                <a:cs typeface="Cordia New"/>
              </a:rPr>
              <a:t>Unity</a:t>
            </a:r>
          </a:p>
        </p:txBody>
      </p:sp>
      <p:pic>
        <p:nvPicPr>
          <p:cNvPr id="3" name="Picture 2" descr="220px-X-MenfilmPos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889" y="397944"/>
            <a:ext cx="3584217" cy="5311158"/>
          </a:xfrm>
          <a:prstGeom prst="rect">
            <a:avLst/>
          </a:prstGeom>
        </p:spPr>
      </p:pic>
    </p:spTree>
    <p:extLst>
      <p:ext uri="{BB962C8B-B14F-4D97-AF65-F5344CB8AC3E}">
        <p14:creationId xmlns:p14="http://schemas.microsoft.com/office/powerpoint/2010/main" val="3789570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511</TotalTime>
  <Words>199</Words>
  <Application>Microsoft Macintosh PowerPoint</Application>
  <PresentationFormat>On-screen Show (4:3)</PresentationFormat>
  <Paragraphs>38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What?</vt:lpstr>
      <vt:lpstr>Why?</vt:lpstr>
      <vt:lpstr>Who?</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การเขียนบทภาพยนตร์</dc:title>
  <dc:creator>tonphon</dc:creator>
  <cp:lastModifiedBy>tonphon</cp:lastModifiedBy>
  <cp:revision>32</cp:revision>
  <dcterms:created xsi:type="dcterms:W3CDTF">2017-12-26T10:38:42Z</dcterms:created>
  <dcterms:modified xsi:type="dcterms:W3CDTF">2020-08-25T05:51:13Z</dcterms:modified>
</cp:coreProperties>
</file>