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2" r:id="rId4"/>
    <p:sldId id="263" r:id="rId5"/>
    <p:sldId id="264" r:id="rId6"/>
    <p:sldId id="258" r:id="rId7"/>
    <p:sldId id="265" r:id="rId8"/>
    <p:sldId id="266" r:id="rId9"/>
    <p:sldId id="268" r:id="rId10"/>
    <p:sldId id="269" r:id="rId11"/>
    <p:sldId id="270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-90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9F49-D120-BE4F-B01B-F8557EE50A53}" type="datetimeFigureOut">
              <a:rPr lang="en-US" smtClean="0"/>
              <a:t>9/5/18 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6D4AF-E38B-EA41-9376-7EF90DAC4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525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9F49-D120-BE4F-B01B-F8557EE50A53}" type="datetimeFigureOut">
              <a:rPr lang="en-US" smtClean="0"/>
              <a:t>9/5/18 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6D4AF-E38B-EA41-9376-7EF90DAC4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62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9F49-D120-BE4F-B01B-F8557EE50A53}" type="datetimeFigureOut">
              <a:rPr lang="en-US" smtClean="0"/>
              <a:t>9/5/18 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6D4AF-E38B-EA41-9376-7EF90DAC4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638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9F49-D120-BE4F-B01B-F8557EE50A53}" type="datetimeFigureOut">
              <a:rPr lang="en-US" smtClean="0"/>
              <a:t>9/5/18 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6D4AF-E38B-EA41-9376-7EF90DAC4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099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9F49-D120-BE4F-B01B-F8557EE50A53}" type="datetimeFigureOut">
              <a:rPr lang="en-US" smtClean="0"/>
              <a:t>9/5/18 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6D4AF-E38B-EA41-9376-7EF90DAC4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187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9F49-D120-BE4F-B01B-F8557EE50A53}" type="datetimeFigureOut">
              <a:rPr lang="en-US" smtClean="0"/>
              <a:t>9/5/18 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6D4AF-E38B-EA41-9376-7EF90DAC4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909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9F49-D120-BE4F-B01B-F8557EE50A53}" type="datetimeFigureOut">
              <a:rPr lang="en-US" smtClean="0"/>
              <a:t>9/5/18 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6D4AF-E38B-EA41-9376-7EF90DAC4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025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9F49-D120-BE4F-B01B-F8557EE50A53}" type="datetimeFigureOut">
              <a:rPr lang="en-US" smtClean="0"/>
              <a:t>9/5/18 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6D4AF-E38B-EA41-9376-7EF90DAC4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286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9F49-D120-BE4F-B01B-F8557EE50A53}" type="datetimeFigureOut">
              <a:rPr lang="en-US" smtClean="0"/>
              <a:t>9/5/18 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6D4AF-E38B-EA41-9376-7EF90DAC4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973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9F49-D120-BE4F-B01B-F8557EE50A53}" type="datetimeFigureOut">
              <a:rPr lang="en-US" smtClean="0"/>
              <a:t>9/5/18 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6D4AF-E38B-EA41-9376-7EF90DAC4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685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9F49-D120-BE4F-B01B-F8557EE50A53}" type="datetimeFigureOut">
              <a:rPr lang="en-US" smtClean="0"/>
              <a:t>9/5/18 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6D4AF-E38B-EA41-9376-7EF90DAC4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694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6F9F49-D120-BE4F-B01B-F8557EE50A53}" type="datetimeFigureOut">
              <a:rPr lang="en-US" smtClean="0"/>
              <a:t>9/5/18 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6D4AF-E38B-EA41-9376-7EF90DAC4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277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99445"/>
            <a:ext cx="7772400" cy="4106334"/>
          </a:xfrm>
        </p:spPr>
        <p:txBody>
          <a:bodyPr>
            <a:normAutofit/>
          </a:bodyPr>
          <a:lstStyle/>
          <a:p>
            <a:r>
              <a:rPr lang="en-US" dirty="0" smtClean="0"/>
              <a:t>What is</a:t>
            </a:r>
            <a:br>
              <a:rPr lang="en-US" dirty="0" smtClean="0"/>
            </a:br>
            <a:r>
              <a:rPr lang="en-US" dirty="0" smtClean="0"/>
              <a:t>Narrative structure</a:t>
            </a:r>
            <a:br>
              <a:rPr lang="en-US" dirty="0" smtClean="0"/>
            </a:b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13468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71226" y="2705918"/>
            <a:ext cx="704144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		</a:t>
            </a:r>
            <a:r>
              <a:rPr lang="en-US" sz="2400" dirty="0" smtClean="0"/>
              <a:t>The </a:t>
            </a:r>
            <a:r>
              <a:rPr lang="en-US" sz="2400" dirty="0"/>
              <a:t>narrated part of a literary work, as distinct from dialogue. </a:t>
            </a:r>
            <a:r>
              <a:rPr lang="en-US" sz="2400" dirty="0" smtClean="0"/>
              <a:t>  </a:t>
            </a:r>
            <a:r>
              <a:rPr lang="en-US" sz="2400" b="1" dirty="0"/>
              <a:t>		</a:t>
            </a:r>
            <a:r>
              <a:rPr lang="en-US" sz="2400" dirty="0" smtClean="0"/>
              <a:t>The </a:t>
            </a:r>
            <a:r>
              <a:rPr lang="en-US" sz="2400" dirty="0"/>
              <a:t>practice or art of telling stories. </a:t>
            </a:r>
            <a:r>
              <a:rPr lang="en-US" sz="2400" dirty="0" smtClean="0"/>
              <a:t>  </a:t>
            </a:r>
            <a:r>
              <a:rPr lang="en-US" sz="2400" b="1" dirty="0"/>
              <a:t>		</a:t>
            </a:r>
            <a:r>
              <a:rPr lang="en-US" sz="2400" dirty="0" smtClean="0"/>
              <a:t>A </a:t>
            </a:r>
            <a:r>
              <a:rPr lang="en-US" sz="2400" dirty="0"/>
              <a:t>representation of a particular situation or process in such a way as to reflect or conform to an overarching set of aims or values.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3890" y="1337726"/>
            <a:ext cx="81562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 </a:t>
            </a:r>
            <a:r>
              <a:rPr lang="en-US" sz="3200" dirty="0"/>
              <a:t>spoken or written account of connected </a:t>
            </a:r>
            <a:r>
              <a:rPr lang="en-US" sz="3200" dirty="0" smtClean="0"/>
              <a:t>events or </a:t>
            </a:r>
            <a:r>
              <a:rPr lang="en-US" sz="3200" dirty="0"/>
              <a:t>a story.</a:t>
            </a:r>
          </a:p>
          <a:p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6165848" y="6149120"/>
            <a:ext cx="3250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>
                    <a:lumMod val="75000"/>
                  </a:schemeClr>
                </a:solidFill>
              </a:rPr>
              <a:t>Oxford dictionaries.</a:t>
            </a:r>
            <a:endParaRPr lang="en-US" sz="2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2847" y="474134"/>
            <a:ext cx="81562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NARRATIVE</a:t>
            </a:r>
            <a:endParaRPr lang="en-US" sz="3200" b="1" dirty="0"/>
          </a:p>
          <a:p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43250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46673" y="2804695"/>
            <a:ext cx="77752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framework that underlies the order and manner in which a narrative is presented.</a:t>
            </a:r>
          </a:p>
        </p:txBody>
      </p:sp>
    </p:spTree>
    <p:extLst>
      <p:ext uri="{BB962C8B-B14F-4D97-AF65-F5344CB8AC3E}">
        <p14:creationId xmlns:p14="http://schemas.microsoft.com/office/powerpoint/2010/main" val="1603667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91070" y="2881488"/>
            <a:ext cx="81562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Element of Narrative or Story</a:t>
            </a:r>
            <a:endParaRPr lang="en-US" sz="3200" b="1" dirty="0"/>
          </a:p>
          <a:p>
            <a:pPr algn="ctr"/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309367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2112" y="603948"/>
            <a:ext cx="173566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Who</a:t>
            </a:r>
          </a:p>
          <a:p>
            <a:r>
              <a:rPr lang="en-US" sz="3200" dirty="0" smtClean="0"/>
              <a:t>What</a:t>
            </a:r>
          </a:p>
          <a:p>
            <a:r>
              <a:rPr lang="en-US" sz="3200" dirty="0" smtClean="0"/>
              <a:t>When</a:t>
            </a:r>
            <a:br>
              <a:rPr lang="en-US" sz="3200" dirty="0" smtClean="0"/>
            </a:br>
            <a:r>
              <a:rPr lang="en-US" sz="3200" dirty="0" smtClean="0"/>
              <a:t>Where</a:t>
            </a:r>
          </a:p>
          <a:p>
            <a:r>
              <a:rPr lang="en-US" sz="3200" dirty="0" smtClean="0"/>
              <a:t>How</a:t>
            </a:r>
            <a:endParaRPr lang="en-US" sz="3200" dirty="0"/>
          </a:p>
          <a:p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2198510" y="970834"/>
            <a:ext cx="173566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dirty="0" smtClean="0"/>
              <a:t>?</a:t>
            </a:r>
            <a:endParaRPr lang="en-US" sz="10000" dirty="0"/>
          </a:p>
          <a:p>
            <a:endParaRPr lang="en-US" sz="10000" dirty="0"/>
          </a:p>
        </p:txBody>
      </p:sp>
    </p:spTree>
    <p:extLst>
      <p:ext uri="{BB962C8B-B14F-4D97-AF65-F5344CB8AC3E}">
        <p14:creationId xmlns:p14="http://schemas.microsoft.com/office/powerpoint/2010/main" val="62645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72446"/>
            <a:ext cx="7772400" cy="4106334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Main</a:t>
            </a:r>
            <a:br>
              <a:rPr lang="en-US" dirty="0" smtClean="0"/>
            </a:br>
            <a:r>
              <a:rPr lang="en-US" dirty="0" smtClean="0"/>
              <a:t>Characters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50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72446"/>
            <a:ext cx="7772400" cy="4106334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What is he doing?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146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72446"/>
            <a:ext cx="7772400" cy="4106334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Main</a:t>
            </a:r>
            <a:br>
              <a:rPr lang="en-US" dirty="0" smtClean="0"/>
            </a:br>
            <a:r>
              <a:rPr lang="en-US" dirty="0" smtClean="0"/>
              <a:t>Characters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146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0450" y="1465863"/>
            <a:ext cx="857954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What event starts the story?</a:t>
            </a:r>
          </a:p>
          <a:p>
            <a:endParaRPr lang="en-US" sz="2800" dirty="0" smtClean="0"/>
          </a:p>
          <a:p>
            <a:r>
              <a:rPr lang="en-US" sz="2800" dirty="0" smtClean="0"/>
              <a:t>What conflict(s) do they face? What is at stake?</a:t>
            </a:r>
          </a:p>
          <a:p>
            <a:endParaRPr lang="en-US" sz="2800" dirty="0" smtClean="0"/>
          </a:p>
          <a:p>
            <a:r>
              <a:rPr lang="en-US" sz="2800" dirty="0" smtClean="0"/>
              <a:t>What happens to the characters as they face this conflict?</a:t>
            </a:r>
          </a:p>
          <a:p>
            <a:endParaRPr lang="en-US" sz="2800" dirty="0" smtClean="0"/>
          </a:p>
          <a:p>
            <a:r>
              <a:rPr lang="en-US" sz="2800" dirty="0" smtClean="0"/>
              <a:t>What is the outcome of this conflict?</a:t>
            </a:r>
          </a:p>
          <a:p>
            <a:endParaRPr lang="en-US" sz="2800" dirty="0" smtClean="0"/>
          </a:p>
          <a:p>
            <a:r>
              <a:rPr lang="en-US" sz="2800" dirty="0" smtClean="0"/>
              <a:t>What is the ultimate impact on the characters?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33593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72446"/>
            <a:ext cx="7772400" cy="4106334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669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72446"/>
            <a:ext cx="7772400" cy="4106334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Place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145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98</Words>
  <Application>Microsoft Macintosh PowerPoint</Application>
  <PresentationFormat>On-screen Show (4:3)</PresentationFormat>
  <Paragraphs>26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What is Narrative structure ?</vt:lpstr>
      <vt:lpstr>PowerPoint Presentation</vt:lpstr>
      <vt:lpstr>PowerPoint Presentation</vt:lpstr>
      <vt:lpstr>PowerPoint Presentation</vt:lpstr>
      <vt:lpstr>PowerPoint Presentation</vt:lpstr>
      <vt:lpstr>Main Characters</vt:lpstr>
      <vt:lpstr>What is he doing?</vt:lpstr>
      <vt:lpstr>Main Characters</vt:lpstr>
      <vt:lpstr>PowerPoint Presentation</vt:lpstr>
      <vt:lpstr>Time</vt:lpstr>
      <vt:lpstr>Place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Narrative structure ?</dc:title>
  <dc:creator>tonphon</dc:creator>
  <cp:lastModifiedBy>tonphon</cp:lastModifiedBy>
  <cp:revision>7</cp:revision>
  <dcterms:created xsi:type="dcterms:W3CDTF">2018-09-05T14:08:01Z</dcterms:created>
  <dcterms:modified xsi:type="dcterms:W3CDTF">2018-09-05T15:23:14Z</dcterms:modified>
</cp:coreProperties>
</file>