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sldIdLst>
    <p:sldId id="256" r:id="rId5"/>
    <p:sldId id="257" r:id="rId6"/>
    <p:sldId id="260" r:id="rId7"/>
    <p:sldId id="261" r:id="rId8"/>
    <p:sldId id="268" r:id="rId9"/>
    <p:sldId id="264" r:id="rId10"/>
    <p:sldId id="258" r:id="rId11"/>
    <p:sldId id="259" r:id="rId12"/>
    <p:sldId id="265" r:id="rId13"/>
    <p:sldId id="266" r:id="rId14"/>
    <p:sldId id="267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89" autoAdjust="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-2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2/2/16 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2/2/16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2/2/16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2/2/16 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2/2/16 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2/2/16 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2/2/16 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2/2/16 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2/2/16 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2/2/16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2/2/16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2/2/16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1425" y="12958"/>
            <a:ext cx="2893226" cy="146427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montage</a:t>
            </a:r>
            <a:endParaRPr lang="en-US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1023739" y="1788198"/>
            <a:ext cx="66348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F7F7F"/>
                </a:solidFill>
              </a:rPr>
              <a:t>noun</a:t>
            </a:r>
          </a:p>
          <a:p>
            <a:r>
              <a:rPr lang="en-US" sz="2400" dirty="0">
                <a:solidFill>
                  <a:srgbClr val="7F7F7F"/>
                </a:solidFill>
              </a:rPr>
              <a:t>[MASS NOUN]</a:t>
            </a:r>
          </a:p>
          <a:p>
            <a:r>
              <a:rPr lang="en-US" sz="2400" dirty="0" smtClean="0">
                <a:solidFill>
                  <a:srgbClr val="7F7F7F"/>
                </a:solidFill>
              </a:rPr>
              <a:t>1. The </a:t>
            </a:r>
            <a:r>
              <a:rPr lang="en-US" sz="2400" dirty="0">
                <a:solidFill>
                  <a:srgbClr val="7F7F7F"/>
                </a:solidFill>
              </a:rPr>
              <a:t>technique of selecting, editing, and piecing together separate sections of film to form a continuous </a:t>
            </a:r>
            <a:r>
              <a:rPr lang="en-US" sz="2400" dirty="0" smtClean="0">
                <a:solidFill>
                  <a:srgbClr val="7F7F7F"/>
                </a:solidFill>
              </a:rPr>
              <a:t>whole.</a:t>
            </a:r>
            <a:endParaRPr lang="en-US" sz="2400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23739" y="1201834"/>
            <a:ext cx="369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From oxford dictionary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42087" y="4029926"/>
            <a:ext cx="6116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1.1 [</a:t>
            </a:r>
            <a:r>
              <a:rPr lang="en-US" dirty="0">
                <a:solidFill>
                  <a:srgbClr val="7F7F7F"/>
                </a:solidFill>
              </a:rPr>
              <a:t>COUNT NOUN] A sequence of film made using the technique of montage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9129" y="4873762"/>
            <a:ext cx="5338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1.2 The </a:t>
            </a:r>
            <a:r>
              <a:rPr lang="en-US" dirty="0">
                <a:solidFill>
                  <a:srgbClr val="7F7F7F"/>
                </a:solidFill>
              </a:rPr>
              <a:t>technique of producing a new composite whole from fragments of pictures, text, or music</a:t>
            </a:r>
          </a:p>
        </p:txBody>
      </p:sp>
    </p:spTree>
    <p:extLst>
      <p:ext uri="{BB962C8B-B14F-4D97-AF65-F5344CB8AC3E}">
        <p14:creationId xmlns:p14="http://schemas.microsoft.com/office/powerpoint/2010/main" val="4006869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ontage-5175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375" y="0"/>
            <a:ext cx="5124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728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587071_ori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9410"/>
            <a:ext cx="9144000" cy="609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628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uleshov13315821273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49" y="469900"/>
            <a:ext cx="7557661" cy="56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628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d9857a155bf5a9b82d27622a3f65b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6485"/>
            <a:ext cx="9144000" cy="354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172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_11_Lindop_1000_420_90_c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8420"/>
            <a:ext cx="9144000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628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1425" y="12958"/>
            <a:ext cx="2893226" cy="146427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collage</a:t>
            </a:r>
            <a:endParaRPr lang="en-US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1023739" y="1902498"/>
            <a:ext cx="66348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F7F7F"/>
                </a:solidFill>
              </a:rPr>
              <a:t>noun</a:t>
            </a:r>
          </a:p>
          <a:p>
            <a:r>
              <a:rPr lang="en-US" sz="2400" dirty="0" smtClean="0">
                <a:solidFill>
                  <a:srgbClr val="7F7F7F"/>
                </a:solidFill>
              </a:rPr>
              <a:t>1. A </a:t>
            </a:r>
            <a:r>
              <a:rPr lang="en-US" sz="2400" dirty="0">
                <a:solidFill>
                  <a:srgbClr val="7F7F7F"/>
                </a:solidFill>
              </a:rPr>
              <a:t>piece of art made by sticking various different materials such as photographs and pieces of paper or fabric on to a backing.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3739" y="1201834"/>
            <a:ext cx="369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From oxford dictionary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55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a00d83452a98069e201347fb53559970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631" y="0"/>
            <a:ext cx="48763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106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fluencia2mail_resize_9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040"/>
            <a:ext cx="9144000" cy="619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49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caldistance.org_untitled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8703"/>
            <a:ext cx="9144000" cy="483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49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umblr_l6mgl3YQcC1qc4zz6o1_128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824" y="25399"/>
            <a:ext cx="4849876" cy="677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49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oolha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279400"/>
            <a:ext cx="7620000" cy="622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26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1699</TotalTime>
  <Words>95</Words>
  <Application>Microsoft Macintosh PowerPoint</Application>
  <PresentationFormat>On-screen Show (4:3)</PresentationFormat>
  <Paragraphs>11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montage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collage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tonphon</cp:lastModifiedBy>
  <cp:revision>43</cp:revision>
  <dcterms:created xsi:type="dcterms:W3CDTF">2010-04-12T23:12:02Z</dcterms:created>
  <dcterms:modified xsi:type="dcterms:W3CDTF">2016-02-03T06:27:10Z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