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dej sirisomboon" userId="44b1f9d309760dfd" providerId="LiveId" clId="{7EF99AE1-30F9-9243-8761-FCD5292933F2}"/>
    <pc:docChg chg="custSel addSld modSld sldOrd">
      <pc:chgData name="siridej sirisomboon" userId="44b1f9d309760dfd" providerId="LiveId" clId="{7EF99AE1-30F9-9243-8761-FCD5292933F2}" dt="2020-10-29T02:01:39.032" v="330" actId="2711"/>
      <pc:docMkLst>
        <pc:docMk/>
      </pc:docMkLst>
      <pc:sldChg chg="modSp ord">
        <pc:chgData name="siridej sirisomboon" userId="44b1f9d309760dfd" providerId="LiveId" clId="{7EF99AE1-30F9-9243-8761-FCD5292933F2}" dt="2020-10-29T01:46:00.177" v="21" actId="1076"/>
        <pc:sldMkLst>
          <pc:docMk/>
          <pc:sldMk cId="2153290924" sldId="257"/>
        </pc:sldMkLst>
        <pc:spChg chg="mod">
          <ac:chgData name="siridej sirisomboon" userId="44b1f9d309760dfd" providerId="LiveId" clId="{7EF99AE1-30F9-9243-8761-FCD5292933F2}" dt="2020-10-29T01:41:41.980" v="4" actId="22"/>
          <ac:spMkLst>
            <pc:docMk/>
            <pc:sldMk cId="2153290924" sldId="257"/>
            <ac:spMk id="3" creationId="{4DD0A851-DBA1-41E4-A996-4A30992F4A16}"/>
          </ac:spMkLst>
        </pc:spChg>
      </pc:sldChg>
      <pc:sldChg chg="addSp delSp modSp new">
        <pc:chgData name="siridej sirisomboon" userId="44b1f9d309760dfd" providerId="LiveId" clId="{7EF99AE1-30F9-9243-8761-FCD5292933F2}" dt="2020-10-29T01:48:36.597" v="30" actId="1076"/>
        <pc:sldMkLst>
          <pc:docMk/>
          <pc:sldMk cId="1459912965" sldId="258"/>
        </pc:sldMkLst>
        <pc:spChg chg="mod">
          <ac:chgData name="siridej sirisomboon" userId="44b1f9d309760dfd" providerId="LiveId" clId="{7EF99AE1-30F9-9243-8761-FCD5292933F2}" dt="2020-10-29T01:42:23.742" v="5" actId="22"/>
          <ac:spMkLst>
            <pc:docMk/>
            <pc:sldMk cId="1459912965" sldId="258"/>
            <ac:spMk id="2" creationId="{50D4D628-CBA4-4C4D-9F1E-AADA56A6A5ED}"/>
          </ac:spMkLst>
        </pc:spChg>
        <pc:spChg chg="del">
          <ac:chgData name="siridej sirisomboon" userId="44b1f9d309760dfd" providerId="LiveId" clId="{7EF99AE1-30F9-9243-8761-FCD5292933F2}" dt="2020-10-29T01:43:47.093" v="6" actId="22"/>
          <ac:spMkLst>
            <pc:docMk/>
            <pc:sldMk cId="1459912965" sldId="258"/>
            <ac:spMk id="3" creationId="{13CA364D-0F78-2947-BA39-B16A46338968}"/>
          </ac:spMkLst>
        </pc:spChg>
        <pc:spChg chg="add mod">
          <ac:chgData name="siridej sirisomboon" userId="44b1f9d309760dfd" providerId="LiveId" clId="{7EF99AE1-30F9-9243-8761-FCD5292933F2}" dt="2020-10-29T01:45:14.390" v="14" actId="1076"/>
          <ac:spMkLst>
            <pc:docMk/>
            <pc:sldMk cId="1459912965" sldId="258"/>
            <ac:spMk id="7" creationId="{289A13D7-60DA-3544-86B7-AA8E4E36454C}"/>
          </ac:spMkLst>
        </pc:spChg>
        <pc:spChg chg="add">
          <ac:chgData name="siridej sirisomboon" userId="44b1f9d309760dfd" providerId="LiveId" clId="{7EF99AE1-30F9-9243-8761-FCD5292933F2}" dt="2020-10-29T01:48:19.251" v="25" actId="139"/>
          <ac:spMkLst>
            <pc:docMk/>
            <pc:sldMk cId="1459912965" sldId="258"/>
            <ac:spMk id="11" creationId="{1711CF40-45E5-7B48-9CB8-CF3335A6B845}"/>
          </ac:spMkLst>
        </pc:spChg>
        <pc:picChg chg="add mod">
          <ac:chgData name="siridej sirisomboon" userId="44b1f9d309760dfd" providerId="LiveId" clId="{7EF99AE1-30F9-9243-8761-FCD5292933F2}" dt="2020-10-29T01:48:13.782" v="24" actId="14100"/>
          <ac:picMkLst>
            <pc:docMk/>
            <pc:sldMk cId="1459912965" sldId="258"/>
            <ac:picMk id="6" creationId="{DBB28866-F879-0548-8215-85EB4BB18D91}"/>
          </ac:picMkLst>
        </pc:picChg>
        <pc:picChg chg="add mod">
          <ac:chgData name="siridej sirisomboon" userId="44b1f9d309760dfd" providerId="LiveId" clId="{7EF99AE1-30F9-9243-8761-FCD5292933F2}" dt="2020-10-29T01:45:42.880" v="20" actId="14100"/>
          <ac:picMkLst>
            <pc:docMk/>
            <pc:sldMk cId="1459912965" sldId="258"/>
            <ac:picMk id="10" creationId="{910DD03E-4273-A14B-B4EB-6B3789C3D619}"/>
          </ac:picMkLst>
        </pc:picChg>
        <pc:picChg chg="add mod">
          <ac:chgData name="siridej sirisomboon" userId="44b1f9d309760dfd" providerId="LiveId" clId="{7EF99AE1-30F9-9243-8761-FCD5292933F2}" dt="2020-10-29T01:48:36.597" v="30" actId="1076"/>
          <ac:picMkLst>
            <pc:docMk/>
            <pc:sldMk cId="1459912965" sldId="258"/>
            <ac:picMk id="14" creationId="{3A1AA5E6-CBDF-BF4D-BB64-DB40FE2D8E3E}"/>
          </ac:picMkLst>
        </pc:picChg>
      </pc:sldChg>
      <pc:sldChg chg="addSp modSp new mod setBg">
        <pc:chgData name="siridej sirisomboon" userId="44b1f9d309760dfd" providerId="LiveId" clId="{7EF99AE1-30F9-9243-8761-FCD5292933F2}" dt="2020-10-29T01:57:50.413" v="275" actId="26606"/>
        <pc:sldMkLst>
          <pc:docMk/>
          <pc:sldMk cId="3518510341" sldId="259"/>
        </pc:sldMkLst>
        <pc:spChg chg="mod">
          <ac:chgData name="siridej sirisomboon" userId="44b1f9d309760dfd" providerId="LiveId" clId="{7EF99AE1-30F9-9243-8761-FCD5292933F2}" dt="2020-10-29T01:57:50.413" v="275" actId="26606"/>
          <ac:spMkLst>
            <pc:docMk/>
            <pc:sldMk cId="3518510341" sldId="259"/>
            <ac:spMk id="2" creationId="{95B3B5E1-C6CE-BE4C-8383-1FF834554934}"/>
          </ac:spMkLst>
        </pc:spChg>
        <pc:spChg chg="mod">
          <ac:chgData name="siridej sirisomboon" userId="44b1f9d309760dfd" providerId="LiveId" clId="{7EF99AE1-30F9-9243-8761-FCD5292933F2}" dt="2020-10-29T01:57:50.413" v="275" actId="26606"/>
          <ac:spMkLst>
            <pc:docMk/>
            <pc:sldMk cId="3518510341" sldId="259"/>
            <ac:spMk id="3" creationId="{A8DE5DE2-D7FC-B344-BC2A-371BF4F63230}"/>
          </ac:spMkLst>
        </pc:spChg>
        <pc:spChg chg="add">
          <ac:chgData name="siridej sirisomboon" userId="44b1f9d309760dfd" providerId="LiveId" clId="{7EF99AE1-30F9-9243-8761-FCD5292933F2}" dt="2020-10-29T01:56:38.595" v="265" actId="139"/>
          <ac:spMkLst>
            <pc:docMk/>
            <pc:sldMk cId="3518510341" sldId="259"/>
            <ac:spMk id="4" creationId="{A2389088-BBAD-A647-8E85-BDDAFDDAE55D}"/>
          </ac:spMkLst>
        </pc:spChg>
        <pc:spChg chg="add">
          <ac:chgData name="siridej sirisomboon" userId="44b1f9d309760dfd" providerId="LiveId" clId="{7EF99AE1-30F9-9243-8761-FCD5292933F2}" dt="2020-10-29T01:57:50.413" v="275" actId="26606"/>
          <ac:spMkLst>
            <pc:docMk/>
            <pc:sldMk cId="3518510341" sldId="259"/>
            <ac:spMk id="12" creationId="{6B5E2835-4E47-45B3-9CFE-732FF7B05472}"/>
          </ac:spMkLst>
        </pc:spChg>
        <pc:spChg chg="add">
          <ac:chgData name="siridej sirisomboon" userId="44b1f9d309760dfd" providerId="LiveId" clId="{7EF99AE1-30F9-9243-8761-FCD5292933F2}" dt="2020-10-29T01:57:50.413" v="275" actId="26606"/>
          <ac:spMkLst>
            <pc:docMk/>
            <pc:sldMk cId="3518510341" sldId="259"/>
            <ac:spMk id="14" creationId="{5B45AD5D-AA52-4F7B-9362-576A39AD9E09}"/>
          </ac:spMkLst>
        </pc:spChg>
        <pc:spChg chg="add">
          <ac:chgData name="siridej sirisomboon" userId="44b1f9d309760dfd" providerId="LiveId" clId="{7EF99AE1-30F9-9243-8761-FCD5292933F2}" dt="2020-10-29T01:57:50.413" v="275" actId="26606"/>
          <ac:spMkLst>
            <pc:docMk/>
            <pc:sldMk cId="3518510341" sldId="259"/>
            <ac:spMk id="16" creationId="{AEDD7960-4866-4399-BEF6-DD1431AB4E34}"/>
          </ac:spMkLst>
        </pc:spChg>
        <pc:spChg chg="add">
          <ac:chgData name="siridej sirisomboon" userId="44b1f9d309760dfd" providerId="LiveId" clId="{7EF99AE1-30F9-9243-8761-FCD5292933F2}" dt="2020-10-29T01:57:50.413" v="275" actId="26606"/>
          <ac:spMkLst>
            <pc:docMk/>
            <pc:sldMk cId="3518510341" sldId="259"/>
            <ac:spMk id="18" creationId="{55D4142C-5077-457F-A6AD-3FECFDB39685}"/>
          </ac:spMkLst>
        </pc:spChg>
        <pc:spChg chg="add">
          <ac:chgData name="siridej sirisomboon" userId="44b1f9d309760dfd" providerId="LiveId" clId="{7EF99AE1-30F9-9243-8761-FCD5292933F2}" dt="2020-10-29T01:57:50.413" v="275" actId="26606"/>
          <ac:spMkLst>
            <pc:docMk/>
            <pc:sldMk cId="3518510341" sldId="259"/>
            <ac:spMk id="20" creationId="{7A5F0580-5EE9-419F-96EE-B6529EF6E7D0}"/>
          </ac:spMkLst>
        </pc:spChg>
        <pc:picChg chg="add mod ord modCrop">
          <ac:chgData name="siridej sirisomboon" userId="44b1f9d309760dfd" providerId="LiveId" clId="{7EF99AE1-30F9-9243-8761-FCD5292933F2}" dt="2020-10-29T01:57:50.413" v="275" actId="26606"/>
          <ac:picMkLst>
            <pc:docMk/>
            <pc:sldMk cId="3518510341" sldId="259"/>
            <ac:picMk id="7" creationId="{39AC65C6-3927-FB4E-9F10-45F013EEEEAE}"/>
          </ac:picMkLst>
        </pc:picChg>
      </pc:sldChg>
      <pc:sldChg chg="modSp add">
        <pc:chgData name="siridej sirisomboon" userId="44b1f9d309760dfd" providerId="LiveId" clId="{7EF99AE1-30F9-9243-8761-FCD5292933F2}" dt="2020-10-29T02:01:39.032" v="330" actId="2711"/>
        <pc:sldMkLst>
          <pc:docMk/>
          <pc:sldMk cId="3039384605" sldId="260"/>
        </pc:sldMkLst>
        <pc:spChg chg="mod">
          <ac:chgData name="siridej sirisomboon" userId="44b1f9d309760dfd" providerId="LiveId" clId="{7EF99AE1-30F9-9243-8761-FCD5292933F2}" dt="2020-10-29T02:01:39.032" v="330" actId="2711"/>
          <ac:spMkLst>
            <pc:docMk/>
            <pc:sldMk cId="3039384605" sldId="260"/>
            <ac:spMk id="3" creationId="{A8DE5DE2-D7FC-B344-BC2A-371BF4F63230}"/>
          </ac:spMkLst>
        </pc:spChg>
      </pc:sldChg>
      <pc:sldChg chg="add">
        <pc:chgData name="siridej sirisomboon" userId="44b1f9d309760dfd" providerId="LiveId" clId="{7EF99AE1-30F9-9243-8761-FCD5292933F2}" dt="2020-10-29T01:51:33.161" v="80" actId="22"/>
        <pc:sldMkLst>
          <pc:docMk/>
          <pc:sldMk cId="43258919" sldId="261"/>
        </pc:sldMkLst>
      </pc:sldChg>
      <pc:sldChg chg="add">
        <pc:chgData name="siridej sirisomboon" userId="44b1f9d309760dfd" providerId="LiveId" clId="{7EF99AE1-30F9-9243-8761-FCD5292933F2}" dt="2020-10-29T01:51:38.403" v="81" actId="22"/>
        <pc:sldMkLst>
          <pc:docMk/>
          <pc:sldMk cId="2325373771" sldId="262"/>
        </pc:sldMkLst>
      </pc:sldChg>
    </pc:docChg>
  </pc:docChgLst>
  <pc:docChgLst>
    <pc:chgData name="siridej sirisomboon" userId="44b1f9d309760dfd" providerId="LiveId" clId="{F6CFB1FF-927B-4696-B41F-C047149FA983}"/>
    <pc:docChg chg="undo custSel mod addSld delSld modSld">
      <pc:chgData name="siridej sirisomboon" userId="44b1f9d309760dfd" providerId="LiveId" clId="{F6CFB1FF-927B-4696-B41F-C047149FA983}" dt="2020-10-29T03:26:43.029" v="542" actId="26606"/>
      <pc:docMkLst>
        <pc:docMk/>
      </pc:docMkLst>
      <pc:sldChg chg="addSp modSp mod setBg setClrOvrMap">
        <pc:chgData name="siridej sirisomboon" userId="44b1f9d309760dfd" providerId="LiveId" clId="{F6CFB1FF-927B-4696-B41F-C047149FA983}" dt="2020-10-29T03:26:43.029" v="542" actId="26606"/>
        <pc:sldMkLst>
          <pc:docMk/>
          <pc:sldMk cId="136906170" sldId="256"/>
        </pc:sldMkLst>
        <pc:spChg chg="mod">
          <ac:chgData name="siridej sirisomboon" userId="44b1f9d309760dfd" providerId="LiveId" clId="{F6CFB1FF-927B-4696-B41F-C047149FA983}" dt="2020-10-29T03:26:43.029" v="542" actId="26606"/>
          <ac:spMkLst>
            <pc:docMk/>
            <pc:sldMk cId="136906170" sldId="256"/>
            <ac:spMk id="2" creationId="{2E82CA28-900E-46F2-882D-46F077DF9C99}"/>
          </ac:spMkLst>
        </pc:spChg>
        <pc:spChg chg="mod">
          <ac:chgData name="siridej sirisomboon" userId="44b1f9d309760dfd" providerId="LiveId" clId="{F6CFB1FF-927B-4696-B41F-C047149FA983}" dt="2020-10-29T03:26:43.029" v="542" actId="26606"/>
          <ac:spMkLst>
            <pc:docMk/>
            <pc:sldMk cId="136906170" sldId="256"/>
            <ac:spMk id="3" creationId="{DE56DCB7-1280-4759-80A3-FBB9013A62E7}"/>
          </ac:spMkLst>
        </pc:spChg>
        <pc:spChg chg="add">
          <ac:chgData name="siridej sirisomboon" userId="44b1f9d309760dfd" providerId="LiveId" clId="{F6CFB1FF-927B-4696-B41F-C047149FA983}" dt="2020-10-29T03:26:43.029" v="542" actId="26606"/>
          <ac:spMkLst>
            <pc:docMk/>
            <pc:sldMk cId="136906170" sldId="256"/>
            <ac:spMk id="8" creationId="{A4FB2F3E-259B-4650-B258-F09745BAA841}"/>
          </ac:spMkLst>
        </pc:spChg>
        <pc:spChg chg="add">
          <ac:chgData name="siridej sirisomboon" userId="44b1f9d309760dfd" providerId="LiveId" clId="{F6CFB1FF-927B-4696-B41F-C047149FA983}" dt="2020-10-29T03:26:43.029" v="542" actId="26606"/>
          <ac:spMkLst>
            <pc:docMk/>
            <pc:sldMk cId="136906170" sldId="256"/>
            <ac:spMk id="31" creationId="{83CB2632-0822-4E49-A707-FA1B8A4D0173}"/>
          </ac:spMkLst>
        </pc:spChg>
        <pc:grpChg chg="add">
          <ac:chgData name="siridej sirisomboon" userId="44b1f9d309760dfd" providerId="LiveId" clId="{F6CFB1FF-927B-4696-B41F-C047149FA983}" dt="2020-10-29T03:26:43.029" v="542" actId="26606"/>
          <ac:grpSpMkLst>
            <pc:docMk/>
            <pc:sldMk cId="136906170" sldId="256"/>
            <ac:grpSpMk id="10" creationId="{084C5BAC-71DF-48C0-AB51-699516D3BE58}"/>
          </ac:grpSpMkLst>
        </pc:grpChg>
      </pc:sldChg>
      <pc:sldChg chg="addSp modSp mod setBg">
        <pc:chgData name="siridej sirisomboon" userId="44b1f9d309760dfd" providerId="LiveId" clId="{F6CFB1FF-927B-4696-B41F-C047149FA983}" dt="2020-10-29T02:18:48.770" v="131" actId="26606"/>
        <pc:sldMkLst>
          <pc:docMk/>
          <pc:sldMk cId="1459912965" sldId="258"/>
        </pc:sldMkLst>
        <pc:spChg chg="mod">
          <ac:chgData name="siridej sirisomboon" userId="44b1f9d309760dfd" providerId="LiveId" clId="{F6CFB1FF-927B-4696-B41F-C047149FA983}" dt="2020-10-29T02:18:48.770" v="131" actId="26606"/>
          <ac:spMkLst>
            <pc:docMk/>
            <pc:sldMk cId="1459912965" sldId="258"/>
            <ac:spMk id="2" creationId="{50D4D628-CBA4-4C4D-9F1E-AADA56A6A5ED}"/>
          </ac:spMkLst>
        </pc:spChg>
        <pc:spChg chg="ord">
          <ac:chgData name="siridej sirisomboon" userId="44b1f9d309760dfd" providerId="LiveId" clId="{F6CFB1FF-927B-4696-B41F-C047149FA983}" dt="2020-10-29T02:18:48.770" v="131" actId="26606"/>
          <ac:spMkLst>
            <pc:docMk/>
            <pc:sldMk cId="1459912965" sldId="258"/>
            <ac:spMk id="7" creationId="{289A13D7-60DA-3544-86B7-AA8E4E36454C}"/>
          </ac:spMkLst>
        </pc:spChg>
        <pc:spChg chg="add">
          <ac:chgData name="siridej sirisomboon" userId="44b1f9d309760dfd" providerId="LiveId" clId="{F6CFB1FF-927B-4696-B41F-C047149FA983}" dt="2020-10-29T02:18:48.770" v="131" actId="26606"/>
          <ac:spMkLst>
            <pc:docMk/>
            <pc:sldMk cId="1459912965" sldId="258"/>
            <ac:spMk id="18" creationId="{64BEA30D-A6B6-4781-B869-64350EAC3869}"/>
          </ac:spMkLst>
        </pc:spChg>
        <pc:spChg chg="add">
          <ac:chgData name="siridej sirisomboon" userId="44b1f9d309760dfd" providerId="LiveId" clId="{F6CFB1FF-927B-4696-B41F-C047149FA983}" dt="2020-10-29T02:18:48.770" v="131" actId="26606"/>
          <ac:spMkLst>
            <pc:docMk/>
            <pc:sldMk cId="1459912965" sldId="258"/>
            <ac:spMk id="21" creationId="{1557A916-FDD1-44A1-A7A1-70009FD6BE46}"/>
          </ac:spMkLst>
        </pc:spChg>
        <pc:picChg chg="mod">
          <ac:chgData name="siridej sirisomboon" userId="44b1f9d309760dfd" providerId="LiveId" clId="{F6CFB1FF-927B-4696-B41F-C047149FA983}" dt="2020-10-29T02:18:48.770" v="131" actId="26606"/>
          <ac:picMkLst>
            <pc:docMk/>
            <pc:sldMk cId="1459912965" sldId="258"/>
            <ac:picMk id="6" creationId="{DBB28866-F879-0548-8215-85EB4BB18D91}"/>
          </ac:picMkLst>
        </pc:picChg>
        <pc:picChg chg="mod">
          <ac:chgData name="siridej sirisomboon" userId="44b1f9d309760dfd" providerId="LiveId" clId="{F6CFB1FF-927B-4696-B41F-C047149FA983}" dt="2020-10-29T02:18:48.770" v="131" actId="26606"/>
          <ac:picMkLst>
            <pc:docMk/>
            <pc:sldMk cId="1459912965" sldId="258"/>
            <ac:picMk id="10" creationId="{910DD03E-4273-A14B-B4EB-6B3789C3D619}"/>
          </ac:picMkLst>
        </pc:picChg>
        <pc:picChg chg="mod ord">
          <ac:chgData name="siridej sirisomboon" userId="44b1f9d309760dfd" providerId="LiveId" clId="{F6CFB1FF-927B-4696-B41F-C047149FA983}" dt="2020-10-29T02:18:48.770" v="131" actId="26606"/>
          <ac:picMkLst>
            <pc:docMk/>
            <pc:sldMk cId="1459912965" sldId="258"/>
            <ac:picMk id="14" creationId="{3A1AA5E6-CBDF-BF4D-BB64-DB40FE2D8E3E}"/>
          </ac:picMkLst>
        </pc:picChg>
      </pc:sldChg>
      <pc:sldChg chg="modSp mod">
        <pc:chgData name="siridej sirisomboon" userId="44b1f9d309760dfd" providerId="LiveId" clId="{F6CFB1FF-927B-4696-B41F-C047149FA983}" dt="2020-10-29T02:08:26.983" v="41" actId="113"/>
        <pc:sldMkLst>
          <pc:docMk/>
          <pc:sldMk cId="3039384605" sldId="260"/>
        </pc:sldMkLst>
        <pc:spChg chg="mod">
          <ac:chgData name="siridej sirisomboon" userId="44b1f9d309760dfd" providerId="LiveId" clId="{F6CFB1FF-927B-4696-B41F-C047149FA983}" dt="2020-10-29T02:08:26.983" v="41" actId="113"/>
          <ac:spMkLst>
            <pc:docMk/>
            <pc:sldMk cId="3039384605" sldId="260"/>
            <ac:spMk id="3" creationId="{A8DE5DE2-D7FC-B344-BC2A-371BF4F63230}"/>
          </ac:spMkLst>
        </pc:spChg>
      </pc:sldChg>
      <pc:sldChg chg="addSp delSp modSp mod setBg">
        <pc:chgData name="siridej sirisomboon" userId="44b1f9d309760dfd" providerId="LiveId" clId="{F6CFB1FF-927B-4696-B41F-C047149FA983}" dt="2020-10-29T02:18:23.576" v="130" actId="26606"/>
        <pc:sldMkLst>
          <pc:docMk/>
          <pc:sldMk cId="43258919" sldId="261"/>
        </pc:sldMkLst>
        <pc:spChg chg="mod">
          <ac:chgData name="siridej sirisomboon" userId="44b1f9d309760dfd" providerId="LiveId" clId="{F6CFB1FF-927B-4696-B41F-C047149FA983}" dt="2020-10-29T02:18:23.576" v="130" actId="26606"/>
          <ac:spMkLst>
            <pc:docMk/>
            <pc:sldMk cId="43258919" sldId="261"/>
            <ac:spMk id="2" creationId="{95B3B5E1-C6CE-BE4C-8383-1FF834554934}"/>
          </ac:spMkLst>
        </pc:spChg>
        <pc:spChg chg="mod">
          <ac:chgData name="siridej sirisomboon" userId="44b1f9d309760dfd" providerId="LiveId" clId="{F6CFB1FF-927B-4696-B41F-C047149FA983}" dt="2020-10-29T02:18:23.576" v="130" actId="26606"/>
          <ac:spMkLst>
            <pc:docMk/>
            <pc:sldMk cId="43258919" sldId="261"/>
            <ac:spMk id="3" creationId="{A8DE5DE2-D7FC-B344-BC2A-371BF4F63230}"/>
          </ac:spMkLst>
        </pc:spChg>
        <pc:spChg chg="add del mod">
          <ac:chgData name="siridej sirisomboon" userId="44b1f9d309760dfd" providerId="LiveId" clId="{F6CFB1FF-927B-4696-B41F-C047149FA983}" dt="2020-10-29T02:17:56.575" v="123" actId="478"/>
          <ac:spMkLst>
            <pc:docMk/>
            <pc:sldMk cId="43258919" sldId="261"/>
            <ac:spMk id="4" creationId="{B9476AD3-88D6-4AD4-8A44-D90D6BF30E88}"/>
          </ac:spMkLst>
        </pc:spChg>
        <pc:spChg chg="add del">
          <ac:chgData name="siridej sirisomboon" userId="44b1f9d309760dfd" providerId="LiveId" clId="{F6CFB1FF-927B-4696-B41F-C047149FA983}" dt="2020-10-29T02:18:16.530" v="128" actId="26606"/>
          <ac:spMkLst>
            <pc:docMk/>
            <pc:sldMk cId="43258919" sldId="261"/>
            <ac:spMk id="71" creationId="{2B1D4F77-A17C-43D7-B7FA-545148E4E93D}"/>
          </ac:spMkLst>
        </pc:spChg>
        <pc:spChg chg="add del">
          <ac:chgData name="siridej sirisomboon" userId="44b1f9d309760dfd" providerId="LiveId" clId="{F6CFB1FF-927B-4696-B41F-C047149FA983}" dt="2020-10-29T02:18:23.576" v="130" actId="26606"/>
          <ac:spMkLst>
            <pc:docMk/>
            <pc:sldMk cId="43258919" sldId="261"/>
            <ac:spMk id="73" creationId="{3EBE8569-6AEC-4B8C-8D53-2DE337CDBA65}"/>
          </ac:spMkLst>
        </pc:spChg>
        <pc:spChg chg="add del">
          <ac:chgData name="siridej sirisomboon" userId="44b1f9d309760dfd" providerId="LiveId" clId="{F6CFB1FF-927B-4696-B41F-C047149FA983}" dt="2020-10-29T02:18:23.576" v="130" actId="26606"/>
          <ac:spMkLst>
            <pc:docMk/>
            <pc:sldMk cId="43258919" sldId="261"/>
            <ac:spMk id="75" creationId="{55D4142C-5077-457F-A6AD-3FECFDB39685}"/>
          </ac:spMkLst>
        </pc:spChg>
        <pc:spChg chg="add del">
          <ac:chgData name="siridej sirisomboon" userId="44b1f9d309760dfd" providerId="LiveId" clId="{F6CFB1FF-927B-4696-B41F-C047149FA983}" dt="2020-10-29T02:18:23.576" v="130" actId="26606"/>
          <ac:spMkLst>
            <pc:docMk/>
            <pc:sldMk cId="43258919" sldId="261"/>
            <ac:spMk id="77" creationId="{7A5F0580-5EE9-419F-96EE-B6529EF6E7D0}"/>
          </ac:spMkLst>
        </pc:spChg>
        <pc:spChg chg="add">
          <ac:chgData name="siridej sirisomboon" userId="44b1f9d309760dfd" providerId="LiveId" clId="{F6CFB1FF-927B-4696-B41F-C047149FA983}" dt="2020-10-29T02:18:23.576" v="130" actId="26606"/>
          <ac:spMkLst>
            <pc:docMk/>
            <pc:sldMk cId="43258919" sldId="261"/>
            <ac:spMk id="137" creationId="{3CD9DF72-87A3-404E-A828-84CBF11A8303}"/>
          </ac:spMkLst>
        </pc:spChg>
        <pc:spChg chg="add del">
          <ac:chgData name="siridej sirisomboon" userId="44b1f9d309760dfd" providerId="LiveId" clId="{F6CFB1FF-927B-4696-B41F-C047149FA983}" dt="2020-10-29T02:18:23.576" v="130" actId="26606"/>
          <ac:spMkLst>
            <pc:docMk/>
            <pc:sldMk cId="43258919" sldId="261"/>
            <ac:spMk id="1028" creationId="{8FC9BE17-9A7B-462D-AE50-3D8777387304}"/>
          </ac:spMkLst>
        </pc:spChg>
        <pc:picChg chg="add mod ord">
          <ac:chgData name="siridej sirisomboon" userId="44b1f9d309760dfd" providerId="LiveId" clId="{F6CFB1FF-927B-4696-B41F-C047149FA983}" dt="2020-10-29T02:18:23.576" v="130" actId="26606"/>
          <ac:picMkLst>
            <pc:docMk/>
            <pc:sldMk cId="43258919" sldId="261"/>
            <ac:picMk id="1026" creationId="{7CCEDC75-9E64-4280-BFDB-7FAA65CED5CD}"/>
          </ac:picMkLst>
        </pc:picChg>
        <pc:cxnChg chg="add">
          <ac:chgData name="siridej sirisomboon" userId="44b1f9d309760dfd" providerId="LiveId" clId="{F6CFB1FF-927B-4696-B41F-C047149FA983}" dt="2020-10-29T02:18:23.576" v="130" actId="26606"/>
          <ac:cxnSpMkLst>
            <pc:docMk/>
            <pc:sldMk cId="43258919" sldId="261"/>
            <ac:cxnSpMk id="139" creationId="{20E3A342-4D61-4E3F-AF90-1AB42AEB96CC}"/>
          </ac:cxnSpMkLst>
        </pc:cxnChg>
      </pc:sldChg>
      <pc:sldChg chg="modSp mod">
        <pc:chgData name="siridej sirisomboon" userId="44b1f9d309760dfd" providerId="LiveId" clId="{F6CFB1FF-927B-4696-B41F-C047149FA983}" dt="2020-10-29T02:21:59.846" v="170" actId="6549"/>
        <pc:sldMkLst>
          <pc:docMk/>
          <pc:sldMk cId="2325373771" sldId="262"/>
        </pc:sldMkLst>
        <pc:spChg chg="mod">
          <ac:chgData name="siridej sirisomboon" userId="44b1f9d309760dfd" providerId="LiveId" clId="{F6CFB1FF-927B-4696-B41F-C047149FA983}" dt="2020-10-29T02:21:59.846" v="170" actId="6549"/>
          <ac:spMkLst>
            <pc:docMk/>
            <pc:sldMk cId="2325373771" sldId="262"/>
            <ac:spMk id="3" creationId="{A8DE5DE2-D7FC-B344-BC2A-371BF4F63230}"/>
          </ac:spMkLst>
        </pc:spChg>
      </pc:sldChg>
      <pc:sldChg chg="addSp modSp add mod setBg">
        <pc:chgData name="siridej sirisomboon" userId="44b1f9d309760dfd" providerId="LiveId" clId="{F6CFB1FF-927B-4696-B41F-C047149FA983}" dt="2020-10-29T02:27:47.761" v="232" actId="26606"/>
        <pc:sldMkLst>
          <pc:docMk/>
          <pc:sldMk cId="3428151106" sldId="263"/>
        </pc:sldMkLst>
        <pc:spChg chg="mod">
          <ac:chgData name="siridej sirisomboon" userId="44b1f9d309760dfd" providerId="LiveId" clId="{F6CFB1FF-927B-4696-B41F-C047149FA983}" dt="2020-10-29T02:27:47.761" v="232" actId="26606"/>
          <ac:spMkLst>
            <pc:docMk/>
            <pc:sldMk cId="3428151106" sldId="263"/>
            <ac:spMk id="2" creationId="{95B3B5E1-C6CE-BE4C-8383-1FF834554934}"/>
          </ac:spMkLst>
        </pc:spChg>
        <pc:spChg chg="mod ord">
          <ac:chgData name="siridej sirisomboon" userId="44b1f9d309760dfd" providerId="LiveId" clId="{F6CFB1FF-927B-4696-B41F-C047149FA983}" dt="2020-10-29T02:27:47.761" v="232" actId="26606"/>
          <ac:spMkLst>
            <pc:docMk/>
            <pc:sldMk cId="3428151106" sldId="263"/>
            <ac:spMk id="3" creationId="{A8DE5DE2-D7FC-B344-BC2A-371BF4F63230}"/>
          </ac:spMkLst>
        </pc:spChg>
        <pc:picChg chg="add mod">
          <ac:chgData name="siridej sirisomboon" userId="44b1f9d309760dfd" providerId="LiveId" clId="{F6CFB1FF-927B-4696-B41F-C047149FA983}" dt="2020-10-29T02:27:47.761" v="232" actId="26606"/>
          <ac:picMkLst>
            <pc:docMk/>
            <pc:sldMk cId="3428151106" sldId="263"/>
            <ac:picMk id="2050" creationId="{6053C884-51BE-40A0-8ED7-1688AD17E24B}"/>
          </ac:picMkLst>
        </pc:picChg>
      </pc:sldChg>
      <pc:sldChg chg="modSp add mod">
        <pc:chgData name="siridej sirisomboon" userId="44b1f9d309760dfd" providerId="LiveId" clId="{F6CFB1FF-927B-4696-B41F-C047149FA983}" dt="2020-10-29T02:29:31.059" v="247" actId="6549"/>
        <pc:sldMkLst>
          <pc:docMk/>
          <pc:sldMk cId="570149724" sldId="264"/>
        </pc:sldMkLst>
        <pc:spChg chg="mod">
          <ac:chgData name="siridej sirisomboon" userId="44b1f9d309760dfd" providerId="LiveId" clId="{F6CFB1FF-927B-4696-B41F-C047149FA983}" dt="2020-10-29T02:29:31.059" v="247" actId="6549"/>
          <ac:spMkLst>
            <pc:docMk/>
            <pc:sldMk cId="570149724" sldId="264"/>
            <ac:spMk id="3" creationId="{A8DE5DE2-D7FC-B344-BC2A-371BF4F63230}"/>
          </ac:spMkLst>
        </pc:spChg>
      </pc:sldChg>
      <pc:sldChg chg="addSp modSp add mod setBg">
        <pc:chgData name="siridej sirisomboon" userId="44b1f9d309760dfd" providerId="LiveId" clId="{F6CFB1FF-927B-4696-B41F-C047149FA983}" dt="2020-10-29T02:32:39.406" v="266" actId="26606"/>
        <pc:sldMkLst>
          <pc:docMk/>
          <pc:sldMk cId="3852798985" sldId="265"/>
        </pc:sldMkLst>
        <pc:spChg chg="mod">
          <ac:chgData name="siridej sirisomboon" userId="44b1f9d309760dfd" providerId="LiveId" clId="{F6CFB1FF-927B-4696-B41F-C047149FA983}" dt="2020-10-29T02:32:39.406" v="266" actId="26606"/>
          <ac:spMkLst>
            <pc:docMk/>
            <pc:sldMk cId="3852798985" sldId="265"/>
            <ac:spMk id="2" creationId="{95B3B5E1-C6CE-BE4C-8383-1FF834554934}"/>
          </ac:spMkLst>
        </pc:spChg>
        <pc:spChg chg="mod">
          <ac:chgData name="siridej sirisomboon" userId="44b1f9d309760dfd" providerId="LiveId" clId="{F6CFB1FF-927B-4696-B41F-C047149FA983}" dt="2020-10-29T02:32:39.406" v="266" actId="26606"/>
          <ac:spMkLst>
            <pc:docMk/>
            <pc:sldMk cId="3852798985" sldId="265"/>
            <ac:spMk id="3" creationId="{A8DE5DE2-D7FC-B344-BC2A-371BF4F63230}"/>
          </ac:spMkLst>
        </pc:spChg>
        <pc:spChg chg="add">
          <ac:chgData name="siridej sirisomboon" userId="44b1f9d309760dfd" providerId="LiveId" clId="{F6CFB1FF-927B-4696-B41F-C047149FA983}" dt="2020-10-29T02:32:39.406" v="266" actId="26606"/>
          <ac:spMkLst>
            <pc:docMk/>
            <pc:sldMk cId="3852798985" sldId="265"/>
            <ac:spMk id="9" creationId="{6B5E2835-4E47-45B3-9CFE-732FF7B05472}"/>
          </ac:spMkLst>
        </pc:spChg>
        <pc:spChg chg="add">
          <ac:chgData name="siridej sirisomboon" userId="44b1f9d309760dfd" providerId="LiveId" clId="{F6CFB1FF-927B-4696-B41F-C047149FA983}" dt="2020-10-29T02:32:39.406" v="266" actId="26606"/>
          <ac:spMkLst>
            <pc:docMk/>
            <pc:sldMk cId="3852798985" sldId="265"/>
            <ac:spMk id="11" creationId="{5B45AD5D-AA52-4F7B-9362-576A39AD9E09}"/>
          </ac:spMkLst>
        </pc:spChg>
        <pc:spChg chg="add">
          <ac:chgData name="siridej sirisomboon" userId="44b1f9d309760dfd" providerId="LiveId" clId="{F6CFB1FF-927B-4696-B41F-C047149FA983}" dt="2020-10-29T02:32:39.406" v="266" actId="26606"/>
          <ac:spMkLst>
            <pc:docMk/>
            <pc:sldMk cId="3852798985" sldId="265"/>
            <ac:spMk id="13" creationId="{AEDD7960-4866-4399-BEF6-DD1431AB4E34}"/>
          </ac:spMkLst>
        </pc:spChg>
        <pc:spChg chg="add">
          <ac:chgData name="siridej sirisomboon" userId="44b1f9d309760dfd" providerId="LiveId" clId="{F6CFB1FF-927B-4696-B41F-C047149FA983}" dt="2020-10-29T02:32:39.406" v="266" actId="26606"/>
          <ac:spMkLst>
            <pc:docMk/>
            <pc:sldMk cId="3852798985" sldId="265"/>
            <ac:spMk id="15" creationId="{55D4142C-5077-457F-A6AD-3FECFDB39685}"/>
          </ac:spMkLst>
        </pc:spChg>
        <pc:spChg chg="add">
          <ac:chgData name="siridej sirisomboon" userId="44b1f9d309760dfd" providerId="LiveId" clId="{F6CFB1FF-927B-4696-B41F-C047149FA983}" dt="2020-10-29T02:32:39.406" v="266" actId="26606"/>
          <ac:spMkLst>
            <pc:docMk/>
            <pc:sldMk cId="3852798985" sldId="265"/>
            <ac:spMk id="17" creationId="{7A5F0580-5EE9-419F-96EE-B6529EF6E7D0}"/>
          </ac:spMkLst>
        </pc:spChg>
        <pc:picChg chg="add mod ord">
          <ac:chgData name="siridej sirisomboon" userId="44b1f9d309760dfd" providerId="LiveId" clId="{F6CFB1FF-927B-4696-B41F-C047149FA983}" dt="2020-10-29T02:32:39.406" v="266" actId="26606"/>
          <ac:picMkLst>
            <pc:docMk/>
            <pc:sldMk cId="3852798985" sldId="265"/>
            <ac:picMk id="4" creationId="{12B201DE-149B-45BE-A2E9-15FD88296E21}"/>
          </ac:picMkLst>
        </pc:picChg>
      </pc:sldChg>
      <pc:sldChg chg="modSp add mod">
        <pc:chgData name="siridej sirisomboon" userId="44b1f9d309760dfd" providerId="LiveId" clId="{F6CFB1FF-927B-4696-B41F-C047149FA983}" dt="2020-10-29T02:33:28.235" v="268"/>
        <pc:sldMkLst>
          <pc:docMk/>
          <pc:sldMk cId="856028836" sldId="266"/>
        </pc:sldMkLst>
        <pc:spChg chg="mod">
          <ac:chgData name="siridej sirisomboon" userId="44b1f9d309760dfd" providerId="LiveId" clId="{F6CFB1FF-927B-4696-B41F-C047149FA983}" dt="2020-10-29T02:33:28.235" v="268"/>
          <ac:spMkLst>
            <pc:docMk/>
            <pc:sldMk cId="856028836" sldId="266"/>
            <ac:spMk id="3" creationId="{A8DE5DE2-D7FC-B344-BC2A-371BF4F63230}"/>
          </ac:spMkLst>
        </pc:spChg>
      </pc:sldChg>
      <pc:sldChg chg="addSp modSp new mod setBg setClrOvrMap">
        <pc:chgData name="siridej sirisomboon" userId="44b1f9d309760dfd" providerId="LiveId" clId="{F6CFB1FF-927B-4696-B41F-C047149FA983}" dt="2020-10-29T02:43:35.670" v="292" actId="26606"/>
        <pc:sldMkLst>
          <pc:docMk/>
          <pc:sldMk cId="4032822331" sldId="267"/>
        </pc:sldMkLst>
        <pc:spChg chg="mod">
          <ac:chgData name="siridej sirisomboon" userId="44b1f9d309760dfd" providerId="LiveId" clId="{F6CFB1FF-927B-4696-B41F-C047149FA983}" dt="2020-10-29T02:43:35.670" v="292" actId="26606"/>
          <ac:spMkLst>
            <pc:docMk/>
            <pc:sldMk cId="4032822331" sldId="267"/>
            <ac:spMk id="2" creationId="{C9864ED3-2D41-452D-970C-65BD60D5BA46}"/>
          </ac:spMkLst>
        </pc:spChg>
        <pc:spChg chg="mod">
          <ac:chgData name="siridej sirisomboon" userId="44b1f9d309760dfd" providerId="LiveId" clId="{F6CFB1FF-927B-4696-B41F-C047149FA983}" dt="2020-10-29T02:43:35.670" v="292" actId="26606"/>
          <ac:spMkLst>
            <pc:docMk/>
            <pc:sldMk cId="4032822331" sldId="267"/>
            <ac:spMk id="3" creationId="{14EE1B5F-15DE-4F78-94D9-F46FE77ABEF9}"/>
          </ac:spMkLst>
        </pc:spChg>
        <pc:spChg chg="add">
          <ac:chgData name="siridej sirisomboon" userId="44b1f9d309760dfd" providerId="LiveId" clId="{F6CFB1FF-927B-4696-B41F-C047149FA983}" dt="2020-10-29T02:43:35.670" v="292" actId="26606"/>
          <ac:spMkLst>
            <pc:docMk/>
            <pc:sldMk cId="4032822331" sldId="267"/>
            <ac:spMk id="71" creationId="{7C432AFE-B3D2-4BFF-BF8F-96C27AFF1AC7}"/>
          </ac:spMkLst>
        </pc:spChg>
        <pc:spChg chg="add">
          <ac:chgData name="siridej sirisomboon" userId="44b1f9d309760dfd" providerId="LiveId" clId="{F6CFB1FF-927B-4696-B41F-C047149FA983}" dt="2020-10-29T02:43:35.670" v="292" actId="26606"/>
          <ac:spMkLst>
            <pc:docMk/>
            <pc:sldMk cId="4032822331" sldId="267"/>
            <ac:spMk id="73" creationId="{AF2F604E-43BE-4DC3-B983-E071523364F8}"/>
          </ac:spMkLst>
        </pc:spChg>
        <pc:spChg chg="add">
          <ac:chgData name="siridej sirisomboon" userId="44b1f9d309760dfd" providerId="LiveId" clId="{F6CFB1FF-927B-4696-B41F-C047149FA983}" dt="2020-10-29T02:43:35.670" v="292" actId="26606"/>
          <ac:spMkLst>
            <pc:docMk/>
            <pc:sldMk cId="4032822331" sldId="267"/>
            <ac:spMk id="75" creationId="{08C9B587-E65E-4B52-B37C-ABEBB6E87928}"/>
          </ac:spMkLst>
        </pc:spChg>
        <pc:picChg chg="add mod ord">
          <ac:chgData name="siridej sirisomboon" userId="44b1f9d309760dfd" providerId="LiveId" clId="{F6CFB1FF-927B-4696-B41F-C047149FA983}" dt="2020-10-29T02:43:35.670" v="292" actId="26606"/>
          <ac:picMkLst>
            <pc:docMk/>
            <pc:sldMk cId="4032822331" sldId="267"/>
            <ac:picMk id="3074" creationId="{2CA3FE70-32C9-47AC-9F79-10A9BFE49ECA}"/>
          </ac:picMkLst>
        </pc:picChg>
      </pc:sldChg>
      <pc:sldChg chg="addSp modSp new mod setBg">
        <pc:chgData name="siridej sirisomboon" userId="44b1f9d309760dfd" providerId="LiveId" clId="{F6CFB1FF-927B-4696-B41F-C047149FA983}" dt="2020-10-29T02:47:32.423" v="309" actId="26606"/>
        <pc:sldMkLst>
          <pc:docMk/>
          <pc:sldMk cId="687846349" sldId="268"/>
        </pc:sldMkLst>
        <pc:spChg chg="mod">
          <ac:chgData name="siridej sirisomboon" userId="44b1f9d309760dfd" providerId="LiveId" clId="{F6CFB1FF-927B-4696-B41F-C047149FA983}" dt="2020-10-29T02:47:32.423" v="309" actId="26606"/>
          <ac:spMkLst>
            <pc:docMk/>
            <pc:sldMk cId="687846349" sldId="268"/>
            <ac:spMk id="2" creationId="{521E3EE0-B46C-4530-9713-199116634EFA}"/>
          </ac:spMkLst>
        </pc:spChg>
        <pc:spChg chg="mod">
          <ac:chgData name="siridej sirisomboon" userId="44b1f9d309760dfd" providerId="LiveId" clId="{F6CFB1FF-927B-4696-B41F-C047149FA983}" dt="2020-10-29T02:47:32.423" v="309" actId="26606"/>
          <ac:spMkLst>
            <pc:docMk/>
            <pc:sldMk cId="687846349" sldId="268"/>
            <ac:spMk id="3" creationId="{A665E62F-EA2A-48EF-8CC4-2BFFB447A68D}"/>
          </ac:spMkLst>
        </pc:spChg>
        <pc:picChg chg="add">
          <ac:chgData name="siridej sirisomboon" userId="44b1f9d309760dfd" providerId="LiveId" clId="{F6CFB1FF-927B-4696-B41F-C047149FA983}" dt="2020-10-29T02:47:32.423" v="309" actId="26606"/>
          <ac:picMkLst>
            <pc:docMk/>
            <pc:sldMk cId="687846349" sldId="268"/>
            <ac:picMk id="71" creationId="{54DDEBDD-D8BD-41A6-8A0D-B00E3768B0F9}"/>
          </ac:picMkLst>
        </pc:picChg>
        <pc:picChg chg="add mod ord">
          <ac:chgData name="siridej sirisomboon" userId="44b1f9d309760dfd" providerId="LiveId" clId="{F6CFB1FF-927B-4696-B41F-C047149FA983}" dt="2020-10-29T02:47:32.423" v="309" actId="26606"/>
          <ac:picMkLst>
            <pc:docMk/>
            <pc:sldMk cId="687846349" sldId="268"/>
            <ac:picMk id="4098" creationId="{09E55C81-85B6-4EE1-B009-577ADA63D4DE}"/>
          </ac:picMkLst>
        </pc:picChg>
      </pc:sldChg>
      <pc:sldChg chg="addSp delSp modSp new mod setBg setClrOvrMap">
        <pc:chgData name="siridej sirisomboon" userId="44b1f9d309760dfd" providerId="LiveId" clId="{F6CFB1FF-927B-4696-B41F-C047149FA983}" dt="2020-10-29T02:50:23.654" v="330" actId="26606"/>
        <pc:sldMkLst>
          <pc:docMk/>
          <pc:sldMk cId="4187278333" sldId="269"/>
        </pc:sldMkLst>
        <pc:spChg chg="mod">
          <ac:chgData name="siridej sirisomboon" userId="44b1f9d309760dfd" providerId="LiveId" clId="{F6CFB1FF-927B-4696-B41F-C047149FA983}" dt="2020-10-29T02:50:23.654" v="330" actId="26606"/>
          <ac:spMkLst>
            <pc:docMk/>
            <pc:sldMk cId="4187278333" sldId="269"/>
            <ac:spMk id="2" creationId="{3EA642BB-AB7C-43AE-9329-25F807D06506}"/>
          </ac:spMkLst>
        </pc:spChg>
        <pc:spChg chg="mod ord">
          <ac:chgData name="siridej sirisomboon" userId="44b1f9d309760dfd" providerId="LiveId" clId="{F6CFB1FF-927B-4696-B41F-C047149FA983}" dt="2020-10-29T02:50:23.654" v="330" actId="26606"/>
          <ac:spMkLst>
            <pc:docMk/>
            <pc:sldMk cId="4187278333" sldId="269"/>
            <ac:spMk id="3" creationId="{3D4F0EDD-9CD7-4C74-9D88-E39D052A5731}"/>
          </ac:spMkLst>
        </pc:spChg>
        <pc:spChg chg="add del">
          <ac:chgData name="siridej sirisomboon" userId="44b1f9d309760dfd" providerId="LiveId" clId="{F6CFB1FF-927B-4696-B41F-C047149FA983}" dt="2020-10-29T02:50:18.173" v="327" actId="26606"/>
          <ac:spMkLst>
            <pc:docMk/>
            <pc:sldMk cId="4187278333" sldId="269"/>
            <ac:spMk id="71" creationId="{7C432AFE-B3D2-4BFF-BF8F-96C27AFF1AC7}"/>
          </ac:spMkLst>
        </pc:spChg>
        <pc:spChg chg="add del">
          <ac:chgData name="siridej sirisomboon" userId="44b1f9d309760dfd" providerId="LiveId" clId="{F6CFB1FF-927B-4696-B41F-C047149FA983}" dt="2020-10-29T02:50:18.173" v="327" actId="26606"/>
          <ac:spMkLst>
            <pc:docMk/>
            <pc:sldMk cId="4187278333" sldId="269"/>
            <ac:spMk id="73" creationId="{AF2F604E-43BE-4DC3-B983-E071523364F8}"/>
          </ac:spMkLst>
        </pc:spChg>
        <pc:spChg chg="add del">
          <ac:chgData name="siridej sirisomboon" userId="44b1f9d309760dfd" providerId="LiveId" clId="{F6CFB1FF-927B-4696-B41F-C047149FA983}" dt="2020-10-29T02:50:18.173" v="327" actId="26606"/>
          <ac:spMkLst>
            <pc:docMk/>
            <pc:sldMk cId="4187278333" sldId="269"/>
            <ac:spMk id="75" creationId="{08C9B587-E65E-4B52-B37C-ABEBB6E87928}"/>
          </ac:spMkLst>
        </pc:spChg>
        <pc:spChg chg="add">
          <ac:chgData name="siridej sirisomboon" userId="44b1f9d309760dfd" providerId="LiveId" clId="{F6CFB1FF-927B-4696-B41F-C047149FA983}" dt="2020-10-29T02:50:23.654" v="330" actId="26606"/>
          <ac:spMkLst>
            <pc:docMk/>
            <pc:sldMk cId="4187278333" sldId="269"/>
            <ac:spMk id="5126" creationId="{3CD9DF72-87A3-404E-A828-84CBF11A8303}"/>
          </ac:spMkLst>
        </pc:spChg>
        <pc:picChg chg="add mod ord">
          <ac:chgData name="siridej sirisomboon" userId="44b1f9d309760dfd" providerId="LiveId" clId="{F6CFB1FF-927B-4696-B41F-C047149FA983}" dt="2020-10-29T02:50:23.654" v="330" actId="26606"/>
          <ac:picMkLst>
            <pc:docMk/>
            <pc:sldMk cId="4187278333" sldId="269"/>
            <ac:picMk id="5122" creationId="{E13C79B3-109B-4009-B577-B5C96F7A47D0}"/>
          </ac:picMkLst>
        </pc:picChg>
        <pc:picChg chg="add del">
          <ac:chgData name="siridej sirisomboon" userId="44b1f9d309760dfd" providerId="LiveId" clId="{F6CFB1FF-927B-4696-B41F-C047149FA983}" dt="2020-10-29T02:50:23.643" v="329" actId="26606"/>
          <ac:picMkLst>
            <pc:docMk/>
            <pc:sldMk cId="4187278333" sldId="269"/>
            <ac:picMk id="5124" creationId="{54DDEBDD-D8BD-41A6-8A0D-B00E3768B0F9}"/>
          </ac:picMkLst>
        </pc:picChg>
        <pc:cxnChg chg="add">
          <ac:chgData name="siridej sirisomboon" userId="44b1f9d309760dfd" providerId="LiveId" clId="{F6CFB1FF-927B-4696-B41F-C047149FA983}" dt="2020-10-29T02:50:23.654" v="330" actId="26606"/>
          <ac:cxnSpMkLst>
            <pc:docMk/>
            <pc:sldMk cId="4187278333" sldId="269"/>
            <ac:cxnSpMk id="5127" creationId="{20E3A342-4D61-4E3F-AF90-1AB42AEB96CC}"/>
          </ac:cxnSpMkLst>
        </pc:cxnChg>
      </pc:sldChg>
      <pc:sldChg chg="addSp modSp new mod setBg">
        <pc:chgData name="siridej sirisomboon" userId="44b1f9d309760dfd" providerId="LiveId" clId="{F6CFB1FF-927B-4696-B41F-C047149FA983}" dt="2020-10-29T02:52:37.543" v="341" actId="26606"/>
        <pc:sldMkLst>
          <pc:docMk/>
          <pc:sldMk cId="281190134" sldId="270"/>
        </pc:sldMkLst>
        <pc:spChg chg="mod">
          <ac:chgData name="siridej sirisomboon" userId="44b1f9d309760dfd" providerId="LiveId" clId="{F6CFB1FF-927B-4696-B41F-C047149FA983}" dt="2020-10-29T02:52:37.543" v="341" actId="26606"/>
          <ac:spMkLst>
            <pc:docMk/>
            <pc:sldMk cId="281190134" sldId="270"/>
            <ac:spMk id="2" creationId="{4FE926C4-C13E-403E-8A67-19F364334697}"/>
          </ac:spMkLst>
        </pc:spChg>
        <pc:spChg chg="mod ord">
          <ac:chgData name="siridej sirisomboon" userId="44b1f9d309760dfd" providerId="LiveId" clId="{F6CFB1FF-927B-4696-B41F-C047149FA983}" dt="2020-10-29T02:52:37.543" v="341" actId="26606"/>
          <ac:spMkLst>
            <pc:docMk/>
            <pc:sldMk cId="281190134" sldId="270"/>
            <ac:spMk id="3" creationId="{120E650E-E07A-4A52-88AC-975FCB7626B8}"/>
          </ac:spMkLst>
        </pc:spChg>
        <pc:picChg chg="add mod">
          <ac:chgData name="siridej sirisomboon" userId="44b1f9d309760dfd" providerId="LiveId" clId="{F6CFB1FF-927B-4696-B41F-C047149FA983}" dt="2020-10-29T02:52:37.543" v="341" actId="26606"/>
          <ac:picMkLst>
            <pc:docMk/>
            <pc:sldMk cId="281190134" sldId="270"/>
            <ac:picMk id="6146" creationId="{986FAE43-6323-48F7-A6CD-6089FD56162C}"/>
          </ac:picMkLst>
        </pc:picChg>
      </pc:sldChg>
      <pc:sldChg chg="addSp modSp new mod setBg">
        <pc:chgData name="siridej sirisomboon" userId="44b1f9d309760dfd" providerId="LiveId" clId="{F6CFB1FF-927B-4696-B41F-C047149FA983}" dt="2020-10-29T02:54:24.884" v="349" actId="26606"/>
        <pc:sldMkLst>
          <pc:docMk/>
          <pc:sldMk cId="3122980966" sldId="271"/>
        </pc:sldMkLst>
        <pc:spChg chg="mod">
          <ac:chgData name="siridej sirisomboon" userId="44b1f9d309760dfd" providerId="LiveId" clId="{F6CFB1FF-927B-4696-B41F-C047149FA983}" dt="2020-10-29T02:54:24.884" v="349" actId="26606"/>
          <ac:spMkLst>
            <pc:docMk/>
            <pc:sldMk cId="3122980966" sldId="271"/>
            <ac:spMk id="2" creationId="{234EA21A-21DB-447C-AB21-1699543B3CA2}"/>
          </ac:spMkLst>
        </pc:spChg>
        <pc:spChg chg="mod">
          <ac:chgData name="siridej sirisomboon" userId="44b1f9d309760dfd" providerId="LiveId" clId="{F6CFB1FF-927B-4696-B41F-C047149FA983}" dt="2020-10-29T02:54:24.884" v="349" actId="26606"/>
          <ac:spMkLst>
            <pc:docMk/>
            <pc:sldMk cId="3122980966" sldId="271"/>
            <ac:spMk id="3" creationId="{107638F4-F4AC-437C-A996-CB2285CD3C23}"/>
          </ac:spMkLst>
        </pc:spChg>
        <pc:spChg chg="add">
          <ac:chgData name="siridej sirisomboon" userId="44b1f9d309760dfd" providerId="LiveId" clId="{F6CFB1FF-927B-4696-B41F-C047149FA983}" dt="2020-10-29T02:54:24.884" v="349" actId="26606"/>
          <ac:spMkLst>
            <pc:docMk/>
            <pc:sldMk cId="3122980966" sldId="271"/>
            <ac:spMk id="71" creationId="{F94AA2BD-2E3F-4B1D-8127-5744B8115311}"/>
          </ac:spMkLst>
        </pc:spChg>
        <pc:spChg chg="add">
          <ac:chgData name="siridej sirisomboon" userId="44b1f9d309760dfd" providerId="LiveId" clId="{F6CFB1FF-927B-4696-B41F-C047149FA983}" dt="2020-10-29T02:54:24.884" v="349" actId="26606"/>
          <ac:spMkLst>
            <pc:docMk/>
            <pc:sldMk cId="3122980966" sldId="271"/>
            <ac:spMk id="73" creationId="{4BD02261-2DC8-4AA8-9E16-7751AE892445}"/>
          </ac:spMkLst>
        </pc:spChg>
        <pc:spChg chg="add">
          <ac:chgData name="siridej sirisomboon" userId="44b1f9d309760dfd" providerId="LiveId" clId="{F6CFB1FF-927B-4696-B41F-C047149FA983}" dt="2020-10-29T02:54:24.884" v="349" actId="26606"/>
          <ac:spMkLst>
            <pc:docMk/>
            <pc:sldMk cId="3122980966" sldId="271"/>
            <ac:spMk id="75" creationId="{3D752CF2-2291-40B5-B462-C17B174C10BC}"/>
          </ac:spMkLst>
        </pc:spChg>
        <pc:picChg chg="add mod">
          <ac:chgData name="siridej sirisomboon" userId="44b1f9d309760dfd" providerId="LiveId" clId="{F6CFB1FF-927B-4696-B41F-C047149FA983}" dt="2020-10-29T02:54:24.884" v="349" actId="26606"/>
          <ac:picMkLst>
            <pc:docMk/>
            <pc:sldMk cId="3122980966" sldId="271"/>
            <ac:picMk id="7170" creationId="{CA44FBBB-CD36-489D-93F6-26EA8B758BC5}"/>
          </ac:picMkLst>
        </pc:picChg>
      </pc:sldChg>
      <pc:sldChg chg="addSp modSp new mod setBg">
        <pc:chgData name="siridej sirisomboon" userId="44b1f9d309760dfd" providerId="LiveId" clId="{F6CFB1FF-927B-4696-B41F-C047149FA983}" dt="2020-10-29T02:56:26.898" v="358" actId="26606"/>
        <pc:sldMkLst>
          <pc:docMk/>
          <pc:sldMk cId="3402828679" sldId="272"/>
        </pc:sldMkLst>
        <pc:spChg chg="mod">
          <ac:chgData name="siridej sirisomboon" userId="44b1f9d309760dfd" providerId="LiveId" clId="{F6CFB1FF-927B-4696-B41F-C047149FA983}" dt="2020-10-29T02:56:26.898" v="358" actId="26606"/>
          <ac:spMkLst>
            <pc:docMk/>
            <pc:sldMk cId="3402828679" sldId="272"/>
            <ac:spMk id="2" creationId="{8FF3CBD1-F820-4C49-8BA5-3399721867C1}"/>
          </ac:spMkLst>
        </pc:spChg>
        <pc:spChg chg="mod">
          <ac:chgData name="siridej sirisomboon" userId="44b1f9d309760dfd" providerId="LiveId" clId="{F6CFB1FF-927B-4696-B41F-C047149FA983}" dt="2020-10-29T02:56:26.898" v="358" actId="26606"/>
          <ac:spMkLst>
            <pc:docMk/>
            <pc:sldMk cId="3402828679" sldId="272"/>
            <ac:spMk id="3" creationId="{EEA0F921-DDE0-4157-ABC4-77B3EED95A4D}"/>
          </ac:spMkLst>
        </pc:spChg>
        <pc:spChg chg="add">
          <ac:chgData name="siridej sirisomboon" userId="44b1f9d309760dfd" providerId="LiveId" clId="{F6CFB1FF-927B-4696-B41F-C047149FA983}" dt="2020-10-29T02:56:26.898" v="358" actId="26606"/>
          <ac:spMkLst>
            <pc:docMk/>
            <pc:sldMk cId="3402828679" sldId="272"/>
            <ac:spMk id="71" creationId="{91F32EBA-ED97-466E-8CFA-8382584155D0}"/>
          </ac:spMkLst>
        </pc:spChg>
        <pc:picChg chg="add mod">
          <ac:chgData name="siridej sirisomboon" userId="44b1f9d309760dfd" providerId="LiveId" clId="{F6CFB1FF-927B-4696-B41F-C047149FA983}" dt="2020-10-29T02:56:26.898" v="358" actId="26606"/>
          <ac:picMkLst>
            <pc:docMk/>
            <pc:sldMk cId="3402828679" sldId="272"/>
            <ac:picMk id="8194" creationId="{A42110BB-29E7-4544-B751-3BEDEB311601}"/>
          </ac:picMkLst>
        </pc:picChg>
      </pc:sldChg>
      <pc:sldChg chg="addSp delSp modSp new mod setBg setClrOvrMap">
        <pc:chgData name="siridej sirisomboon" userId="44b1f9d309760dfd" providerId="LiveId" clId="{F6CFB1FF-927B-4696-B41F-C047149FA983}" dt="2020-10-29T02:58:24.495" v="362" actId="26606"/>
        <pc:sldMkLst>
          <pc:docMk/>
          <pc:sldMk cId="2252297395" sldId="273"/>
        </pc:sldMkLst>
        <pc:spChg chg="mod ord">
          <ac:chgData name="siridej sirisomboon" userId="44b1f9d309760dfd" providerId="LiveId" clId="{F6CFB1FF-927B-4696-B41F-C047149FA983}" dt="2020-10-29T02:58:24.495" v="362" actId="26606"/>
          <ac:spMkLst>
            <pc:docMk/>
            <pc:sldMk cId="2252297395" sldId="273"/>
            <ac:spMk id="2" creationId="{54DCAB7A-4B6A-4C3A-8C12-DF05DC70B0B8}"/>
          </ac:spMkLst>
        </pc:spChg>
        <pc:spChg chg="del">
          <ac:chgData name="siridej sirisomboon" userId="44b1f9d309760dfd" providerId="LiveId" clId="{F6CFB1FF-927B-4696-B41F-C047149FA983}" dt="2020-10-29T02:58:17.669" v="361"/>
          <ac:spMkLst>
            <pc:docMk/>
            <pc:sldMk cId="2252297395" sldId="273"/>
            <ac:spMk id="3" creationId="{C83FF3BA-3E19-4B05-B650-033629CFDC9E}"/>
          </ac:spMkLst>
        </pc:spChg>
        <pc:spChg chg="add">
          <ac:chgData name="siridej sirisomboon" userId="44b1f9d309760dfd" providerId="LiveId" clId="{F6CFB1FF-927B-4696-B41F-C047149FA983}" dt="2020-10-29T02:58:24.495" v="362" actId="26606"/>
          <ac:spMkLst>
            <pc:docMk/>
            <pc:sldMk cId="2252297395" sldId="273"/>
            <ac:spMk id="71" creationId="{5A59F003-E00A-43F9-91DC-CC54E3B87466}"/>
          </ac:spMkLst>
        </pc:spChg>
        <pc:spChg chg="add">
          <ac:chgData name="siridej sirisomboon" userId="44b1f9d309760dfd" providerId="LiveId" clId="{F6CFB1FF-927B-4696-B41F-C047149FA983}" dt="2020-10-29T02:58:24.495" v="362" actId="26606"/>
          <ac:spMkLst>
            <pc:docMk/>
            <pc:sldMk cId="2252297395" sldId="273"/>
            <ac:spMk id="73" creationId="{D74A4382-E3AD-430A-9A1F-DFA3E0E77A7D}"/>
          </ac:spMkLst>
        </pc:spChg>
        <pc:spChg chg="add">
          <ac:chgData name="siridej sirisomboon" userId="44b1f9d309760dfd" providerId="LiveId" clId="{F6CFB1FF-927B-4696-B41F-C047149FA983}" dt="2020-10-29T02:58:24.495" v="362" actId="26606"/>
          <ac:spMkLst>
            <pc:docMk/>
            <pc:sldMk cId="2252297395" sldId="273"/>
            <ac:spMk id="75" creationId="{79F40191-0F44-4FD1-82CC-ACB507C14BE6}"/>
          </ac:spMkLst>
        </pc:spChg>
        <pc:picChg chg="add mod">
          <ac:chgData name="siridej sirisomboon" userId="44b1f9d309760dfd" providerId="LiveId" clId="{F6CFB1FF-927B-4696-B41F-C047149FA983}" dt="2020-10-29T02:58:24.495" v="362" actId="26606"/>
          <ac:picMkLst>
            <pc:docMk/>
            <pc:sldMk cId="2252297395" sldId="273"/>
            <ac:picMk id="9218" creationId="{CA1A939F-0226-45EF-9387-93FFA1F32140}"/>
          </ac:picMkLst>
        </pc:picChg>
      </pc:sldChg>
      <pc:sldChg chg="addSp delSp modSp new mod setBg">
        <pc:chgData name="siridej sirisomboon" userId="44b1f9d309760dfd" providerId="LiveId" clId="{F6CFB1FF-927B-4696-B41F-C047149FA983}" dt="2020-10-29T03:02:57.390" v="377" actId="26606"/>
        <pc:sldMkLst>
          <pc:docMk/>
          <pc:sldMk cId="3387661625" sldId="274"/>
        </pc:sldMkLst>
        <pc:spChg chg="mod">
          <ac:chgData name="siridej sirisomboon" userId="44b1f9d309760dfd" providerId="LiveId" clId="{F6CFB1FF-927B-4696-B41F-C047149FA983}" dt="2020-10-29T03:02:57.390" v="377" actId="26606"/>
          <ac:spMkLst>
            <pc:docMk/>
            <pc:sldMk cId="3387661625" sldId="274"/>
            <ac:spMk id="2" creationId="{DB599825-922C-48E2-B45D-A945C98B5CCD}"/>
          </ac:spMkLst>
        </pc:spChg>
        <pc:spChg chg="mod">
          <ac:chgData name="siridej sirisomboon" userId="44b1f9d309760dfd" providerId="LiveId" clId="{F6CFB1FF-927B-4696-B41F-C047149FA983}" dt="2020-10-29T03:02:57.390" v="377" actId="26606"/>
          <ac:spMkLst>
            <pc:docMk/>
            <pc:sldMk cId="3387661625" sldId="274"/>
            <ac:spMk id="3" creationId="{E69BC55D-3CF0-40FF-9654-B83B383BBF9E}"/>
          </ac:spMkLst>
        </pc:spChg>
        <pc:spChg chg="add">
          <ac:chgData name="siridej sirisomboon" userId="44b1f9d309760dfd" providerId="LiveId" clId="{F6CFB1FF-927B-4696-B41F-C047149FA983}" dt="2020-10-29T03:02:57.390" v="377" actId="26606"/>
          <ac:spMkLst>
            <pc:docMk/>
            <pc:sldMk cId="3387661625" sldId="274"/>
            <ac:spMk id="73" creationId="{3CD9DF72-87A3-404E-A828-84CBF11A8303}"/>
          </ac:spMkLst>
        </pc:spChg>
        <pc:picChg chg="add del">
          <ac:chgData name="siridej sirisomboon" userId="44b1f9d309760dfd" providerId="LiveId" clId="{F6CFB1FF-927B-4696-B41F-C047149FA983}" dt="2020-10-29T02:59:09.875" v="365"/>
          <ac:picMkLst>
            <pc:docMk/>
            <pc:sldMk cId="3387661625" sldId="274"/>
            <ac:picMk id="10242" creationId="{586AF3AF-6481-4036-BA99-4A1FEA059648}"/>
          </ac:picMkLst>
        </pc:picChg>
        <pc:picChg chg="add mod ord">
          <ac:chgData name="siridej sirisomboon" userId="44b1f9d309760dfd" providerId="LiveId" clId="{F6CFB1FF-927B-4696-B41F-C047149FA983}" dt="2020-10-29T03:02:57.390" v="377" actId="26606"/>
          <ac:picMkLst>
            <pc:docMk/>
            <pc:sldMk cId="3387661625" sldId="274"/>
            <ac:picMk id="10244" creationId="{9C8C4100-6E11-484E-AC4C-7CA08B31835B}"/>
          </ac:picMkLst>
        </pc:picChg>
        <pc:cxnChg chg="add">
          <ac:chgData name="siridej sirisomboon" userId="44b1f9d309760dfd" providerId="LiveId" clId="{F6CFB1FF-927B-4696-B41F-C047149FA983}" dt="2020-10-29T03:02:57.390" v="377" actId="26606"/>
          <ac:cxnSpMkLst>
            <pc:docMk/>
            <pc:sldMk cId="3387661625" sldId="274"/>
            <ac:cxnSpMk id="75" creationId="{20E3A342-4D61-4E3F-AF90-1AB42AEB96CC}"/>
          </ac:cxnSpMkLst>
        </pc:cxnChg>
      </pc:sldChg>
      <pc:sldChg chg="addSp modSp new mod setBg">
        <pc:chgData name="siridej sirisomboon" userId="44b1f9d309760dfd" providerId="LiveId" clId="{F6CFB1FF-927B-4696-B41F-C047149FA983}" dt="2020-10-29T03:17:08.461" v="432" actId="6549"/>
        <pc:sldMkLst>
          <pc:docMk/>
          <pc:sldMk cId="1926539209" sldId="275"/>
        </pc:sldMkLst>
        <pc:spChg chg="mod">
          <ac:chgData name="siridej sirisomboon" userId="44b1f9d309760dfd" providerId="LiveId" clId="{F6CFB1FF-927B-4696-B41F-C047149FA983}" dt="2020-10-29T03:08:21.637" v="408" actId="26606"/>
          <ac:spMkLst>
            <pc:docMk/>
            <pc:sldMk cId="1926539209" sldId="275"/>
            <ac:spMk id="2" creationId="{591656F0-A53A-45A4-80DD-DFFFFB065780}"/>
          </ac:spMkLst>
        </pc:spChg>
        <pc:spChg chg="mod ord">
          <ac:chgData name="siridej sirisomboon" userId="44b1f9d309760dfd" providerId="LiveId" clId="{F6CFB1FF-927B-4696-B41F-C047149FA983}" dt="2020-10-29T03:17:08.461" v="432" actId="6549"/>
          <ac:spMkLst>
            <pc:docMk/>
            <pc:sldMk cId="1926539209" sldId="275"/>
            <ac:spMk id="3" creationId="{FE7B2E2E-A980-4CA9-A78F-63492D22E892}"/>
          </ac:spMkLst>
        </pc:spChg>
        <pc:picChg chg="add mod">
          <ac:chgData name="siridej sirisomboon" userId="44b1f9d309760dfd" providerId="LiveId" clId="{F6CFB1FF-927B-4696-B41F-C047149FA983}" dt="2020-10-29T03:08:21.637" v="408" actId="26606"/>
          <ac:picMkLst>
            <pc:docMk/>
            <pc:sldMk cId="1926539209" sldId="275"/>
            <ac:picMk id="11266" creationId="{BBA52503-9CA3-45CD-9B09-207D14D42195}"/>
          </ac:picMkLst>
        </pc:picChg>
      </pc:sldChg>
      <pc:sldChg chg="addSp modSp add mod setBg setClrOvrMap">
        <pc:chgData name="siridej sirisomboon" userId="44b1f9d309760dfd" providerId="LiveId" clId="{F6CFB1FF-927B-4696-B41F-C047149FA983}" dt="2020-10-29T03:09:35.433" v="415" actId="6549"/>
        <pc:sldMkLst>
          <pc:docMk/>
          <pc:sldMk cId="1680818859" sldId="276"/>
        </pc:sldMkLst>
        <pc:spChg chg="mod">
          <ac:chgData name="siridej sirisomboon" userId="44b1f9d309760dfd" providerId="LiveId" clId="{F6CFB1FF-927B-4696-B41F-C047149FA983}" dt="2020-10-29T03:09:28.723" v="414" actId="26606"/>
          <ac:spMkLst>
            <pc:docMk/>
            <pc:sldMk cId="1680818859" sldId="276"/>
            <ac:spMk id="2" creationId="{591656F0-A53A-45A4-80DD-DFFFFB065780}"/>
          </ac:spMkLst>
        </pc:spChg>
        <pc:spChg chg="mod">
          <ac:chgData name="siridej sirisomboon" userId="44b1f9d309760dfd" providerId="LiveId" clId="{F6CFB1FF-927B-4696-B41F-C047149FA983}" dt="2020-10-29T03:09:35.433" v="415" actId="6549"/>
          <ac:spMkLst>
            <pc:docMk/>
            <pc:sldMk cId="1680818859" sldId="276"/>
            <ac:spMk id="3" creationId="{FE7B2E2E-A980-4CA9-A78F-63492D22E892}"/>
          </ac:spMkLst>
        </pc:spChg>
        <pc:spChg chg="add">
          <ac:chgData name="siridej sirisomboon" userId="44b1f9d309760dfd" providerId="LiveId" clId="{F6CFB1FF-927B-4696-B41F-C047149FA983}" dt="2020-10-29T03:09:28.723" v="414" actId="26606"/>
          <ac:spMkLst>
            <pc:docMk/>
            <pc:sldMk cId="1680818859" sldId="276"/>
            <ac:spMk id="71" creationId="{5E8D2E83-FB3A-40E7-A9E5-7AB389D612B4}"/>
          </ac:spMkLst>
        </pc:spChg>
        <pc:picChg chg="add mod ord">
          <ac:chgData name="siridej sirisomboon" userId="44b1f9d309760dfd" providerId="LiveId" clId="{F6CFB1FF-927B-4696-B41F-C047149FA983}" dt="2020-10-29T03:09:28.723" v="414" actId="26606"/>
          <ac:picMkLst>
            <pc:docMk/>
            <pc:sldMk cId="1680818859" sldId="276"/>
            <ac:picMk id="12290" creationId="{349D6150-EBCE-4B1D-811C-C0633D73C6DC}"/>
          </ac:picMkLst>
        </pc:picChg>
      </pc:sldChg>
      <pc:sldChg chg="addSp modSp add mod setBg setClrOvrMap">
        <pc:chgData name="siridej sirisomboon" userId="44b1f9d309760dfd" providerId="LiveId" clId="{F6CFB1FF-927B-4696-B41F-C047149FA983}" dt="2020-10-29T03:11:47.805" v="422" actId="26606"/>
        <pc:sldMkLst>
          <pc:docMk/>
          <pc:sldMk cId="3136966010" sldId="277"/>
        </pc:sldMkLst>
        <pc:spChg chg="mod">
          <ac:chgData name="siridej sirisomboon" userId="44b1f9d309760dfd" providerId="LiveId" clId="{F6CFB1FF-927B-4696-B41F-C047149FA983}" dt="2020-10-29T03:11:47.805" v="422" actId="26606"/>
          <ac:spMkLst>
            <pc:docMk/>
            <pc:sldMk cId="3136966010" sldId="277"/>
            <ac:spMk id="2" creationId="{591656F0-A53A-45A4-80DD-DFFFFB065780}"/>
          </ac:spMkLst>
        </pc:spChg>
        <pc:spChg chg="mod ord">
          <ac:chgData name="siridej sirisomboon" userId="44b1f9d309760dfd" providerId="LiveId" clId="{F6CFB1FF-927B-4696-B41F-C047149FA983}" dt="2020-10-29T03:11:47.805" v="422" actId="26606"/>
          <ac:spMkLst>
            <pc:docMk/>
            <pc:sldMk cId="3136966010" sldId="277"/>
            <ac:spMk id="3" creationId="{FE7B2E2E-A980-4CA9-A78F-63492D22E892}"/>
          </ac:spMkLst>
        </pc:spChg>
        <pc:spChg chg="add">
          <ac:chgData name="siridej sirisomboon" userId="44b1f9d309760dfd" providerId="LiveId" clId="{F6CFB1FF-927B-4696-B41F-C047149FA983}" dt="2020-10-29T03:11:47.805" v="422" actId="26606"/>
          <ac:spMkLst>
            <pc:docMk/>
            <pc:sldMk cId="3136966010" sldId="277"/>
            <ac:spMk id="71" creationId="{A3BAF07C-C39E-42EB-BB22-8D46691D9735}"/>
          </ac:spMkLst>
        </pc:spChg>
        <pc:grpChg chg="add">
          <ac:chgData name="siridej sirisomboon" userId="44b1f9d309760dfd" providerId="LiveId" clId="{F6CFB1FF-927B-4696-B41F-C047149FA983}" dt="2020-10-29T03:11:47.805" v="422" actId="26606"/>
          <ac:grpSpMkLst>
            <pc:docMk/>
            <pc:sldMk cId="3136966010" sldId="277"/>
            <ac:grpSpMk id="73" creationId="{D8E9CF54-0466-4261-9E62-0249E60E1886}"/>
          </ac:grpSpMkLst>
        </pc:grpChg>
        <pc:picChg chg="add mod">
          <ac:chgData name="siridej sirisomboon" userId="44b1f9d309760dfd" providerId="LiveId" clId="{F6CFB1FF-927B-4696-B41F-C047149FA983}" dt="2020-10-29T03:11:47.805" v="422" actId="26606"/>
          <ac:picMkLst>
            <pc:docMk/>
            <pc:sldMk cId="3136966010" sldId="277"/>
            <ac:picMk id="13314" creationId="{FB3FD4FA-35D9-4B80-9EF9-7DF05AB2DD70}"/>
          </ac:picMkLst>
        </pc:picChg>
      </pc:sldChg>
      <pc:sldChg chg="addSp modSp add mod setBg setClrOvrMap">
        <pc:chgData name="siridej sirisomboon" userId="44b1f9d309760dfd" providerId="LiveId" clId="{F6CFB1FF-927B-4696-B41F-C047149FA983}" dt="2020-10-29T03:12:49.224" v="427" actId="26606"/>
        <pc:sldMkLst>
          <pc:docMk/>
          <pc:sldMk cId="43327542" sldId="278"/>
        </pc:sldMkLst>
        <pc:spChg chg="mod">
          <ac:chgData name="siridej sirisomboon" userId="44b1f9d309760dfd" providerId="LiveId" clId="{F6CFB1FF-927B-4696-B41F-C047149FA983}" dt="2020-10-29T03:12:49.224" v="427" actId="26606"/>
          <ac:spMkLst>
            <pc:docMk/>
            <pc:sldMk cId="43327542" sldId="278"/>
            <ac:spMk id="2" creationId="{591656F0-A53A-45A4-80DD-DFFFFB065780}"/>
          </ac:spMkLst>
        </pc:spChg>
        <pc:spChg chg="mod">
          <ac:chgData name="siridej sirisomboon" userId="44b1f9d309760dfd" providerId="LiveId" clId="{F6CFB1FF-927B-4696-B41F-C047149FA983}" dt="2020-10-29T03:12:49.224" v="427" actId="26606"/>
          <ac:spMkLst>
            <pc:docMk/>
            <pc:sldMk cId="43327542" sldId="278"/>
            <ac:spMk id="3" creationId="{FE7B2E2E-A980-4CA9-A78F-63492D22E892}"/>
          </ac:spMkLst>
        </pc:spChg>
        <pc:spChg chg="add">
          <ac:chgData name="siridej sirisomboon" userId="44b1f9d309760dfd" providerId="LiveId" clId="{F6CFB1FF-927B-4696-B41F-C047149FA983}" dt="2020-10-29T03:12:49.224" v="427" actId="26606"/>
          <ac:spMkLst>
            <pc:docMk/>
            <pc:sldMk cId="43327542" sldId="278"/>
            <ac:spMk id="71" creationId="{9AA72BD9-2C5A-4EDC-931F-5AA08EACA0F3}"/>
          </ac:spMkLst>
        </pc:spChg>
        <pc:spChg chg="add">
          <ac:chgData name="siridej sirisomboon" userId="44b1f9d309760dfd" providerId="LiveId" clId="{F6CFB1FF-927B-4696-B41F-C047149FA983}" dt="2020-10-29T03:12:49.224" v="427" actId="26606"/>
          <ac:spMkLst>
            <pc:docMk/>
            <pc:sldMk cId="43327542" sldId="278"/>
            <ac:spMk id="73" creationId="{DD3981AC-7B61-4947-BCF3-F7AA7FA385B9}"/>
          </ac:spMkLst>
        </pc:spChg>
        <pc:spChg chg="add">
          <ac:chgData name="siridej sirisomboon" userId="44b1f9d309760dfd" providerId="LiveId" clId="{F6CFB1FF-927B-4696-B41F-C047149FA983}" dt="2020-10-29T03:12:49.224" v="427" actId="26606"/>
          <ac:spMkLst>
            <pc:docMk/>
            <pc:sldMk cId="43327542" sldId="278"/>
            <ac:spMk id="75" creationId="{55D4142C-5077-457F-A6AD-3FECFDB39685}"/>
          </ac:spMkLst>
        </pc:spChg>
        <pc:spChg chg="add">
          <ac:chgData name="siridej sirisomboon" userId="44b1f9d309760dfd" providerId="LiveId" clId="{F6CFB1FF-927B-4696-B41F-C047149FA983}" dt="2020-10-29T03:12:49.224" v="427" actId="26606"/>
          <ac:spMkLst>
            <pc:docMk/>
            <pc:sldMk cId="43327542" sldId="278"/>
            <ac:spMk id="77" creationId="{7A5F0580-5EE9-419F-96EE-B6529EF6E7D0}"/>
          </ac:spMkLst>
        </pc:spChg>
        <pc:picChg chg="add mod ord">
          <ac:chgData name="siridej sirisomboon" userId="44b1f9d309760dfd" providerId="LiveId" clId="{F6CFB1FF-927B-4696-B41F-C047149FA983}" dt="2020-10-29T03:12:49.224" v="427" actId="26606"/>
          <ac:picMkLst>
            <pc:docMk/>
            <pc:sldMk cId="43327542" sldId="278"/>
            <ac:picMk id="14338" creationId="{AE85D5AC-2882-41F4-A193-DFAE4E384329}"/>
          </ac:picMkLst>
        </pc:picChg>
      </pc:sldChg>
      <pc:sldChg chg="addSp delSp modSp new mod setBg setClrOvrMap">
        <pc:chgData name="siridej sirisomboon" userId="44b1f9d309760dfd" providerId="LiveId" clId="{F6CFB1FF-927B-4696-B41F-C047149FA983}" dt="2020-10-29T03:20:19.133" v="453" actId="26606"/>
        <pc:sldMkLst>
          <pc:docMk/>
          <pc:sldMk cId="1507590956" sldId="279"/>
        </pc:sldMkLst>
        <pc:spChg chg="mod">
          <ac:chgData name="siridej sirisomboon" userId="44b1f9d309760dfd" providerId="LiveId" clId="{F6CFB1FF-927B-4696-B41F-C047149FA983}" dt="2020-10-29T03:20:19.133" v="453" actId="26606"/>
          <ac:spMkLst>
            <pc:docMk/>
            <pc:sldMk cId="1507590956" sldId="279"/>
            <ac:spMk id="2" creationId="{0509C47A-9305-46E5-82CA-30EDE2EEEE8F}"/>
          </ac:spMkLst>
        </pc:spChg>
        <pc:spChg chg="mod">
          <ac:chgData name="siridej sirisomboon" userId="44b1f9d309760dfd" providerId="LiveId" clId="{F6CFB1FF-927B-4696-B41F-C047149FA983}" dt="2020-10-29T03:20:19.133" v="453" actId="26606"/>
          <ac:spMkLst>
            <pc:docMk/>
            <pc:sldMk cId="1507590956" sldId="279"/>
            <ac:spMk id="3" creationId="{24683896-5753-43F6-899B-6B09CB3185FD}"/>
          </ac:spMkLst>
        </pc:spChg>
        <pc:spChg chg="add del">
          <ac:chgData name="siridej sirisomboon" userId="44b1f9d309760dfd" providerId="LiveId" clId="{F6CFB1FF-927B-4696-B41F-C047149FA983}" dt="2020-10-29T03:20:19.112" v="452" actId="26606"/>
          <ac:spMkLst>
            <pc:docMk/>
            <pc:sldMk cId="1507590956" sldId="279"/>
            <ac:spMk id="71" creationId="{9AA72BD9-2C5A-4EDC-931F-5AA08EACA0F3}"/>
          </ac:spMkLst>
        </pc:spChg>
        <pc:spChg chg="add del">
          <ac:chgData name="siridej sirisomboon" userId="44b1f9d309760dfd" providerId="LiveId" clId="{F6CFB1FF-927B-4696-B41F-C047149FA983}" dt="2020-10-29T03:20:19.112" v="452" actId="26606"/>
          <ac:spMkLst>
            <pc:docMk/>
            <pc:sldMk cId="1507590956" sldId="279"/>
            <ac:spMk id="73" creationId="{DD3981AC-7B61-4947-BCF3-F7AA7FA385B9}"/>
          </ac:spMkLst>
        </pc:spChg>
        <pc:spChg chg="add del">
          <ac:chgData name="siridej sirisomboon" userId="44b1f9d309760dfd" providerId="LiveId" clId="{F6CFB1FF-927B-4696-B41F-C047149FA983}" dt="2020-10-29T03:20:19.112" v="452" actId="26606"/>
          <ac:spMkLst>
            <pc:docMk/>
            <pc:sldMk cId="1507590956" sldId="279"/>
            <ac:spMk id="75" creationId="{55D4142C-5077-457F-A6AD-3FECFDB39685}"/>
          </ac:spMkLst>
        </pc:spChg>
        <pc:spChg chg="add del">
          <ac:chgData name="siridej sirisomboon" userId="44b1f9d309760dfd" providerId="LiveId" clId="{F6CFB1FF-927B-4696-B41F-C047149FA983}" dt="2020-10-29T03:20:19.112" v="452" actId="26606"/>
          <ac:spMkLst>
            <pc:docMk/>
            <pc:sldMk cId="1507590956" sldId="279"/>
            <ac:spMk id="77" creationId="{7A5F0580-5EE9-419F-96EE-B6529EF6E7D0}"/>
          </ac:spMkLst>
        </pc:spChg>
        <pc:spChg chg="add">
          <ac:chgData name="siridej sirisomboon" userId="44b1f9d309760dfd" providerId="LiveId" clId="{F6CFB1FF-927B-4696-B41F-C047149FA983}" dt="2020-10-29T03:20:19.133" v="453" actId="26606"/>
          <ac:spMkLst>
            <pc:docMk/>
            <pc:sldMk cId="1507590956" sldId="279"/>
            <ac:spMk id="15364" creationId="{7C432AFE-B3D2-4BFF-BF8F-96C27AFF1AC7}"/>
          </ac:spMkLst>
        </pc:spChg>
        <pc:spChg chg="add">
          <ac:chgData name="siridej sirisomboon" userId="44b1f9d309760dfd" providerId="LiveId" clId="{F6CFB1FF-927B-4696-B41F-C047149FA983}" dt="2020-10-29T03:20:19.133" v="453" actId="26606"/>
          <ac:spMkLst>
            <pc:docMk/>
            <pc:sldMk cId="1507590956" sldId="279"/>
            <ac:spMk id="15365" creationId="{AF2F604E-43BE-4DC3-B983-E071523364F8}"/>
          </ac:spMkLst>
        </pc:spChg>
        <pc:spChg chg="add">
          <ac:chgData name="siridej sirisomboon" userId="44b1f9d309760dfd" providerId="LiveId" clId="{F6CFB1FF-927B-4696-B41F-C047149FA983}" dt="2020-10-29T03:20:19.133" v="453" actId="26606"/>
          <ac:spMkLst>
            <pc:docMk/>
            <pc:sldMk cId="1507590956" sldId="279"/>
            <ac:spMk id="15366" creationId="{08C9B587-E65E-4B52-B37C-ABEBB6E87928}"/>
          </ac:spMkLst>
        </pc:spChg>
        <pc:picChg chg="add mod ord">
          <ac:chgData name="siridej sirisomboon" userId="44b1f9d309760dfd" providerId="LiveId" clId="{F6CFB1FF-927B-4696-B41F-C047149FA983}" dt="2020-10-29T03:20:19.133" v="453" actId="26606"/>
          <ac:picMkLst>
            <pc:docMk/>
            <pc:sldMk cId="1507590956" sldId="279"/>
            <ac:picMk id="15362" creationId="{7C3CFB04-0041-4470-8B71-9171815EAE4E}"/>
          </ac:picMkLst>
        </pc:picChg>
      </pc:sldChg>
      <pc:sldChg chg="new del">
        <pc:chgData name="siridej sirisomboon" userId="44b1f9d309760dfd" providerId="LiveId" clId="{F6CFB1FF-927B-4696-B41F-C047149FA983}" dt="2020-10-29T03:22:59.105" v="464" actId="680"/>
        <pc:sldMkLst>
          <pc:docMk/>
          <pc:sldMk cId="2010023778" sldId="280"/>
        </pc:sldMkLst>
      </pc:sldChg>
    </pc:docChg>
  </pc:docChgLst>
  <pc:docChgLst>
    <pc:chgData name="siridej sirisomboon" userId="44b1f9d309760dfd" providerId="LiveId" clId="{9A9FBC3E-797D-934D-B7B2-5E632B33CAA3}"/>
    <pc:docChg chg="modSld">
      <pc:chgData name="siridej sirisomboon" userId="44b1f9d309760dfd" providerId="LiveId" clId="{9A9FBC3E-797D-934D-B7B2-5E632B33CAA3}" dt="2020-11-09T07:04:44.719" v="0" actId="1076"/>
      <pc:docMkLst>
        <pc:docMk/>
      </pc:docMkLst>
      <pc:sldChg chg="modSp">
        <pc:chgData name="siridej sirisomboon" userId="44b1f9d309760dfd" providerId="LiveId" clId="{9A9FBC3E-797D-934D-B7B2-5E632B33CAA3}" dt="2020-11-09T07:04:44.719" v="0" actId="1076"/>
        <pc:sldMkLst>
          <pc:docMk/>
          <pc:sldMk cId="1507590956" sldId="279"/>
        </pc:sldMkLst>
        <pc:picChg chg="mod">
          <ac:chgData name="siridej sirisomboon" userId="44b1f9d309760dfd" providerId="LiveId" clId="{9A9FBC3E-797D-934D-B7B2-5E632B33CAA3}" dt="2020-11-09T07:04:44.719" v="0" actId="1076"/>
          <ac:picMkLst>
            <pc:docMk/>
            <pc:sldMk cId="1507590956" sldId="279"/>
            <ac:picMk id="15362" creationId="{7C3CFB04-0041-4470-8B71-9171815EAE4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6FCF8-564C-4C9B-9573-0933ACF7C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E7E7D5-C549-430A-940B-8EE53A7FD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FD829-FBBE-475E-9EDA-65F48CE1F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E55C0-74D3-491C-9C2C-1A484C8F6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86595-F73F-4D4F-BA5B-F0A978900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0322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81228-0768-4512-A41D-F573E977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DEA6A-76A0-4A8A-B7B6-43E1D138A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524DE-FA91-4BBF-A8B0-B8969C4FA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712F7-1BD7-4455-8798-14044FAF4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AED2F-5878-4C68-8DDF-AC6EDF096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8520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8B104-041B-473E-859A-0AEDA95DB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D5F65-F16C-40FC-9690-8A92C9CEE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4017B-9A8A-4600-9F70-571E012D5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35EB6-33DB-490E-9948-7D4303363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3D309-9FB2-4C64-9292-BFCC2F2BC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9168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AB2B-06DE-4D80-B4F3-BCDCF72A9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66F05-976D-4107-8F1E-DA097912C4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037D9-F246-4036-8144-9B541D4FB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F0917-26FA-40D6-9D46-0BA4733A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E0977-975D-43C8-A3C7-B00E50A75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4385D-2B95-4174-B25F-7D948271F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4815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8D125-C572-4225-B0CC-8CB32D6D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3DD6B-3BFB-407D-B0CF-1E2CB302E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0F02B-4C8B-4874-BC1D-193207CDD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C26E3-9EDA-4327-8162-09EF174D25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FF5C21-5CC4-4A07-A2CF-D75E5A52DC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1C8BB3-CC8A-483D-AF24-9CD1C0216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E44367-E6E7-45D2-84C4-406830832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F0E20C-6BD8-4E1C-913C-D46C3F529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3652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1D2A5-66B2-4FA0-8E1E-DE1A569EB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C4276F-3EB7-43BE-8485-5794E98B7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DC16D-18AA-4F18-BCAB-F5A92059C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1B3EB5-0D6F-4B7F-910C-4B30847B1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9139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8D555E-6323-4573-8D93-CDC098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9ECD96-A078-4A81-A015-DE8DB21EC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193FD-5D00-4586-8E95-876890A4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3474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835AA-D9B0-43F8-AE7D-6E1A948AA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E9769-78E0-4BDB-A36E-8A9AC9C70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4C018-9D72-44BD-9410-FBE14B5E6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FC3E14-C181-4EB0-BB2A-71A7B2B26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E76197-97AE-40F6-885C-AB7DBD5C9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C227B-F9AE-421B-B2C3-1C1E70B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783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B0E1-972A-4DBC-9BC4-7A84018A9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5833A1-38DA-470E-90C4-F1D6E069FC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F9F23-0961-4BF1-961B-C7D3E1B66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6525D-FAE6-4BA0-952A-0EC173847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D98076-CC13-4B09-A794-80C57AA65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548CCE-433C-4C4D-AAB0-998ECE33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99547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55127-7680-45B0-A5E4-A08F50B01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9A68A8-8CFB-4210-9BB6-FF0A66736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1358F-6029-4A96-AF62-A9F8FB8D5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C0B44-2AAF-4B88-B475-144EB26D5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B0FCE-A654-4944-922E-7AF2976CC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629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4B7229-68F9-4416-B706-55D509F27C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107886-6490-408B-A64A-FC0F2AD79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03C97-D1F7-4C63-9CEC-8C73E2C84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33CDF-6E41-49DB-8E5A-7E8F3A05B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C4A2E-8A69-4772-8C45-F5590748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1114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366FFA-AFE3-4765-9931-9E27948A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75091-B77A-4E20-8035-7D4DB9B49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1D42B-DDFD-40AC-BF1D-17C08E7F9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DBAB4-E42C-4DB7-8187-ABB4108AAC09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BB1B2-3EDA-4AF9-A9B8-F1C302DE0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AFB0D-DA0A-474A-8F45-3B32F58A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27990-2AA3-446B-8785-67AB394A389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208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vr.youtube.com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ello.vrchat.com/" TargetMode="External"/><Relationship Id="rId4" Type="http://schemas.openxmlformats.org/officeDocument/2006/relationships/hyperlink" Target="https://www.oculus.com/facebook-horiz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FB2F3E-259B-4650-B258-F09745BAA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84C5BAC-71DF-48C0-AB51-699516D3B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  <a:noFill/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742FA10-28D2-4023-A08B-427E93706E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C497CE0-1368-4C66-923F-CA97C35EDC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96D638D-D7BB-43E9-BC7A-6FBBDB507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8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07DB018-8F92-42DF-A1CA-065C774E6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2A6006-A798-4927-B799-42A45D5B1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3F6DB3F4-548A-4D02-A6CC-D5275E6C85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4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D9F4A59-DDA2-427E-802B-9056AD99C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3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BF086A79-DD15-4D5E-A197-9ADE0ACFD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3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CB86A9C-D602-4645-AF2E-7BADDF1E9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21C6649F-C4FA-423E-A09A-1B286FAE29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F00891A4-E0CB-4F23-AD2A-4A2108753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2000"/>
                </a:schemeClr>
              </a:solidFill>
              <a:prstDash val="dashDot"/>
              <a:miter lim="800000"/>
              <a:headEnd/>
              <a:tailEnd/>
            </a:ln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0688C71A-541C-4CD1-9821-92958FFC0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2000"/>
                </a:schemeClr>
              </a:solidFill>
              <a:prstDash val="dashDot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B5F5BDE4-42C0-4408-B6A9-B35D037F1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215F5C9-B825-47D1-8E5B-AE5BE61A4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8FDD346A-E62F-4D05-B776-13CE8F35FA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1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1037E36-F1A3-4462-A9C6-C94A78146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1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10D539D8-C2C4-45F9-9778-440E86248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8B003199-95C6-4E08-9D5D-E53DAF421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6A2507B4-2AA4-44A1-93B1-D65EC73AF5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E82CA28-900E-46F2-882D-46F077DF9C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2536" y="1261872"/>
            <a:ext cx="8238744" cy="3118104"/>
          </a:xfrm>
        </p:spPr>
        <p:txBody>
          <a:bodyPr>
            <a:normAutofit/>
          </a:bodyPr>
          <a:lstStyle/>
          <a:p>
            <a:pPr algn="l"/>
            <a:br>
              <a:rPr lang="en-US" sz="3200">
                <a:latin typeface="Roboto"/>
              </a:rPr>
            </a:br>
            <a:br>
              <a:rPr lang="en-US" sz="3200">
                <a:latin typeface="Roboto"/>
              </a:rPr>
            </a:br>
            <a:br>
              <a:rPr lang="th-TH" sz="3200">
                <a:latin typeface="Roboto"/>
              </a:rPr>
            </a:br>
            <a:r>
              <a:rPr lang="en-US" sz="3200">
                <a:latin typeface="Roboto"/>
              </a:rPr>
              <a:t>CDD499 Special Topics in Interactive Media Design</a:t>
            </a:r>
            <a:br>
              <a:rPr lang="en-US" sz="3200" b="1" i="0">
                <a:effectLst/>
                <a:latin typeface="Roboto"/>
              </a:rPr>
            </a:br>
            <a:endParaRPr lang="th-TH" sz="3200">
              <a:latin typeface="Roboto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6DCB7-1280-4759-80A3-FBB9013A6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2536" y="4562856"/>
            <a:ext cx="8238744" cy="1225296"/>
          </a:xfrm>
        </p:spPr>
        <p:txBody>
          <a:bodyPr>
            <a:normAutofit/>
          </a:bodyPr>
          <a:lstStyle/>
          <a:p>
            <a:pPr algn="l"/>
            <a:r>
              <a:rPr lang="en-US" b="1" i="0">
                <a:effectLst/>
                <a:latin typeface="Roboto"/>
              </a:rPr>
              <a:t>Virtual Reality Class1</a:t>
            </a:r>
            <a:endParaRPr lang="th-TH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83CB2632-0822-4E49-A707-FA1B8A4D0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435823" y="3320139"/>
            <a:ext cx="300774" cy="25928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06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557A916-FDD1-44A1-A7A1-70009FD6B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0D4D628-CBA4-4C4D-9F1E-AADA56A6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085" y="1129084"/>
            <a:ext cx="3689091" cy="1960157"/>
          </a:xfrm>
        </p:spPr>
        <p:txBody>
          <a:bodyPr anchor="b">
            <a:normAutofit/>
          </a:bodyPr>
          <a:lstStyle/>
          <a:p>
            <a:r>
              <a:rPr lang="en-US" sz="4000" b="1" i="0">
                <a:effectLst/>
                <a:latin typeface="Roboto"/>
              </a:rPr>
              <a:t>Virtual Reality</a:t>
            </a:r>
            <a:endParaRPr lang="th-TH" sz="4000"/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3A1AA5E6-CBDF-BF4D-BB64-DB40FE2D8E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65" r="5027" b="3"/>
          <a:stretch/>
        </p:blipFill>
        <p:spPr>
          <a:xfrm>
            <a:off x="5355120" y="1519571"/>
            <a:ext cx="2294762" cy="200992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  <p:pic>
        <p:nvPicPr>
          <p:cNvPr id="6" name="ตัวแทนเนื้อหา 5">
            <a:extLst>
              <a:ext uri="{FF2B5EF4-FFF2-40B4-BE49-F238E27FC236}">
                <a16:creationId xmlns:a16="http://schemas.microsoft.com/office/drawing/2014/main" id="{DBB28866-F879-0548-8215-85EB4BB18D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78" r="-1" b="29011"/>
          <a:stretch/>
        </p:blipFill>
        <p:spPr>
          <a:xfrm>
            <a:off x="20" y="1"/>
            <a:ext cx="6770047" cy="2456679"/>
          </a:xfrm>
          <a:custGeom>
            <a:avLst/>
            <a:gdLst/>
            <a:ahLst/>
            <a:cxnLst/>
            <a:rect l="l" t="t" r="r" b="b"/>
            <a:pathLst>
              <a:path w="6770067" h="2456679">
                <a:moveTo>
                  <a:pt x="6770067" y="603033"/>
                </a:moveTo>
                <a:lnTo>
                  <a:pt x="6770067" y="617220"/>
                </a:lnTo>
                <a:lnTo>
                  <a:pt x="6768113" y="610127"/>
                </a:lnTo>
                <a:close/>
                <a:moveTo>
                  <a:pt x="0" y="0"/>
                </a:moveTo>
                <a:lnTo>
                  <a:pt x="6588505" y="0"/>
                </a:lnTo>
                <a:lnTo>
                  <a:pt x="6460879" y="219780"/>
                </a:lnTo>
                <a:cubicBezTo>
                  <a:pt x="5374128" y="2091240"/>
                  <a:pt x="5374128" y="2091240"/>
                  <a:pt x="5374128" y="2091240"/>
                </a:cubicBezTo>
                <a:cubicBezTo>
                  <a:pt x="5251862" y="2317464"/>
                  <a:pt x="5007334" y="2456679"/>
                  <a:pt x="4754071" y="2456679"/>
                </a:cubicBezTo>
                <a:cubicBezTo>
                  <a:pt x="710608" y="2456679"/>
                  <a:pt x="710608" y="2456679"/>
                  <a:pt x="710608" y="2456679"/>
                </a:cubicBezTo>
                <a:cubicBezTo>
                  <a:pt x="448613" y="2456679"/>
                  <a:pt x="212817" y="2317464"/>
                  <a:pt x="81819" y="2091240"/>
                </a:cubicBezTo>
                <a:lnTo>
                  <a:pt x="0" y="1949732"/>
                </a:lnTo>
                <a:close/>
              </a:path>
            </a:pathLst>
          </a:cu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10DD03E-4273-A14B-B4EB-6B3789C3D6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2" b="-2"/>
          <a:stretch/>
        </p:blipFill>
        <p:spPr>
          <a:xfrm>
            <a:off x="20" y="2619612"/>
            <a:ext cx="7498453" cy="4238389"/>
          </a:xfrm>
          <a:custGeom>
            <a:avLst/>
            <a:gdLst/>
            <a:ahLst/>
            <a:cxnLst/>
            <a:rect l="l" t="t" r="r" b="b"/>
            <a:pathLst>
              <a:path w="7498473" h="4238389">
                <a:moveTo>
                  <a:pt x="6770067" y="1839459"/>
                </a:moveTo>
                <a:lnTo>
                  <a:pt x="6770067" y="1853646"/>
                </a:lnTo>
                <a:lnTo>
                  <a:pt x="6768113" y="1846552"/>
                </a:lnTo>
                <a:close/>
                <a:moveTo>
                  <a:pt x="710608" y="0"/>
                </a:moveTo>
                <a:cubicBezTo>
                  <a:pt x="710608" y="0"/>
                  <a:pt x="710608" y="0"/>
                  <a:pt x="4754071" y="0"/>
                </a:cubicBezTo>
                <a:cubicBezTo>
                  <a:pt x="5007334" y="0"/>
                  <a:pt x="5251862" y="139215"/>
                  <a:pt x="5374128" y="365439"/>
                </a:cubicBezTo>
                <a:cubicBezTo>
                  <a:pt x="5374128" y="365439"/>
                  <a:pt x="5374128" y="365439"/>
                  <a:pt x="7400224" y="3854515"/>
                </a:cubicBezTo>
                <a:cubicBezTo>
                  <a:pt x="7465723" y="3963277"/>
                  <a:pt x="7498473" y="4087266"/>
                  <a:pt x="7498473" y="4211255"/>
                </a:cubicBezTo>
                <a:lnTo>
                  <a:pt x="7494852" y="4238389"/>
                </a:lnTo>
                <a:lnTo>
                  <a:pt x="0" y="4238389"/>
                </a:lnTo>
                <a:lnTo>
                  <a:pt x="0" y="506947"/>
                </a:lnTo>
                <a:lnTo>
                  <a:pt x="81819" y="365439"/>
                </a:lnTo>
                <a:cubicBezTo>
                  <a:pt x="212817" y="139215"/>
                  <a:pt x="448613" y="0"/>
                  <a:pt x="710608" y="0"/>
                </a:cubicBezTo>
                <a:close/>
              </a:path>
            </a:pathLst>
          </a:cu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4BEA30D-A6B6-4781-B869-64350EAC3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6085" y="3236181"/>
            <a:ext cx="3689091" cy="2195515"/>
          </a:xfrm>
        </p:spPr>
        <p:txBody>
          <a:bodyPr>
            <a:normAutofit/>
          </a:bodyPr>
          <a:lstStyle/>
          <a:p>
            <a:endParaRPr lang="en-US" sz="2400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89A13D7-60DA-3544-86B7-AA8E4E36454C}"/>
              </a:ext>
            </a:extLst>
          </p:cNvPr>
          <p:cNvSpPr txBox="1"/>
          <p:nvPr/>
        </p:nvSpPr>
        <p:spPr>
          <a:xfrm>
            <a:off x="1224944" y="227602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th-TH" dirty="0"/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1711CF40-45E5-7B48-9CB8-CF3335A6B845}"/>
              </a:ext>
            </a:extLst>
          </p:cNvPr>
          <p:cNvSpPr txBox="1"/>
          <p:nvPr/>
        </p:nvSpPr>
        <p:spPr>
          <a:xfrm>
            <a:off x="5186135" y="251762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59912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C6651-6401-4BC8-B399-06340897E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555555"/>
                </a:solidFill>
                <a:effectLst/>
                <a:latin typeface="Roboto"/>
              </a:rPr>
              <a:t>Virtual Reality</a:t>
            </a: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0A851-DBA1-41E4-A996-4A30992F4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555555"/>
                </a:solidFill>
                <a:effectLst/>
                <a:latin typeface="Roboto"/>
              </a:rPr>
              <a:t>Virtual Reality</a:t>
            </a:r>
            <a:r>
              <a:rPr lang="en-US" b="0" i="0" dirty="0">
                <a:solidFill>
                  <a:srgbClr val="555555"/>
                </a:solidFill>
                <a:effectLst/>
                <a:latin typeface="Roboto"/>
              </a:rPr>
              <a:t> </a:t>
            </a:r>
            <a:r>
              <a:rPr lang="th-TH" b="0" i="0" dirty="0">
                <a:solidFill>
                  <a:srgbClr val="555555"/>
                </a:solidFill>
                <a:effectLst/>
                <a:latin typeface="Roboto"/>
              </a:rPr>
              <a:t>หรือ </a:t>
            </a:r>
            <a:r>
              <a:rPr lang="en-US" b="1" i="0" dirty="0">
                <a:solidFill>
                  <a:srgbClr val="555555"/>
                </a:solidFill>
                <a:effectLst/>
                <a:latin typeface="Roboto"/>
              </a:rPr>
              <a:t>VR</a:t>
            </a:r>
            <a:r>
              <a:rPr lang="en-US" b="0" i="0" dirty="0">
                <a:solidFill>
                  <a:srgbClr val="555555"/>
                </a:solidFill>
                <a:effectLst/>
                <a:latin typeface="Roboto"/>
              </a:rPr>
              <a:t> </a:t>
            </a:r>
            <a:r>
              <a:rPr lang="th-TH" b="0" i="0" dirty="0">
                <a:solidFill>
                  <a:srgbClr val="555555"/>
                </a:solidFill>
                <a:effectLst/>
                <a:latin typeface="Roboto"/>
              </a:rPr>
              <a:t>คือการจำลองสภาพแวดล้อมจริงและสภาพแวดล้อมจากจินตนาการ เช่น วิดิโอ ภาพ เสียง ผ่านระบบเทคโนโลยีคอมพิวเตอร์ โดยต้องใช้งานผ่านอุปกรณ์นำเข้าต่างๆ เช่น ถุงมือ เมาส์ แว่นตา เป็นต้น เพื่อรับรู้ถึงแรงป้อนกลับจากการสัมผัสสิ่งต่างๆ และทำให้เราสามารถตอบสนองกับสิ่งที่จำลองนั้นได้</a:t>
            </a:r>
            <a:r>
              <a:rPr lang="en-US" b="0" i="0" dirty="0">
                <a:solidFill>
                  <a:srgbClr val="555555"/>
                </a:solidFill>
                <a:effectLst/>
                <a:latin typeface="Roboto"/>
              </a:rPr>
              <a:t> </a:t>
            </a:r>
            <a:r>
              <a:rPr lang="th-TH" b="0" i="0" u="none" strike="noStrike" dirty="0">
                <a:solidFill>
                  <a:srgbClr val="555555"/>
                </a:solidFill>
                <a:effectLst/>
                <a:latin typeface="tahoma" panose="020B0604030504040204" pitchFamily="34" charset="0"/>
              </a:rPr>
              <a:t>แต่ในประเทศไทยเทคโนโลยีนี้ถูกนำเสนอออกมาในรูปแบบของเกมมากที่สุด จึงทำให้เกิดการเข้าใจผิดว่า </a:t>
            </a:r>
            <a:r>
              <a:rPr lang="en-US" b="0" i="0" u="none" strike="noStrike" dirty="0">
                <a:solidFill>
                  <a:srgbClr val="555555"/>
                </a:solidFill>
                <a:effectLst/>
                <a:latin typeface="tahoma" panose="020B0604030504040204" pitchFamily="34" charset="0"/>
              </a:rPr>
              <a:t>VR </a:t>
            </a:r>
            <a:r>
              <a:rPr lang="th-TH" b="0" i="0" u="none" strike="noStrike" dirty="0">
                <a:solidFill>
                  <a:srgbClr val="555555"/>
                </a:solidFill>
                <a:effectLst/>
                <a:latin typeface="tahoma" panose="020B0604030504040204" pitchFamily="34" charset="0"/>
              </a:rPr>
              <a:t>เป็นเทคโนโลยีสำหรับการเล่นเกมเพียงอย่างเดียว ซึ่งตามจริงแล้วเทคโนโลยีนี้สามารถนำมาใช้ประโยชน์ได้อย่างหลากหลายสามารถนำมาปรับใช้ได้กับทั้ง อุตสาหกรรมภาพยนตร์ การศึกษา การผลิต และอีกมากมาย ที่ได้นำเทคโนโลยีนี้มาใช้ในการทำงานจริง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53290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39AC65C6-3927-FB4E-9F10-45F013EEEE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1" r="26069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B3B5E1-C6CE-BE4C-8383-1FF834554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th-TH" sz="2800" b="1">
                <a:latin typeface="Roboto"/>
              </a:rPr>
              <a:t>แว่น </a:t>
            </a:r>
            <a:r>
              <a:rPr lang="en-US" sz="2800" b="1">
                <a:latin typeface="Roboto"/>
              </a:rPr>
              <a:t>VR </a:t>
            </a:r>
            <a:r>
              <a:rPr lang="th-TH" sz="2800" b="1">
                <a:latin typeface="Roboto"/>
              </a:rPr>
              <a:t>ประเภทต่างๆ</a:t>
            </a:r>
            <a:endParaRPr lang="th-TH" sz="2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8DE5DE2-D7FC-B344-BC2A-371BF4F63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b="0" i="0" u="none" strike="noStrike" dirty="0">
                <a:effectLst/>
                <a:latin typeface="waffle_regularregular"/>
              </a:rPr>
              <a:t>Mobile Base </a:t>
            </a:r>
            <a:endParaRPr lang="th-TH" sz="1700" dirty="0">
              <a:latin typeface="waffle_regularregular"/>
            </a:endParaRPr>
          </a:p>
          <a:p>
            <a:r>
              <a:rPr lang="en-US" sz="1700" b="0" i="0" u="none" strike="noStrike" dirty="0">
                <a:effectLst/>
                <a:latin typeface="waffle_regularregular"/>
              </a:rPr>
              <a:t>VR </a:t>
            </a:r>
            <a:r>
              <a:rPr lang="th-TH" sz="1700" b="0" i="0" u="none" strike="noStrike" dirty="0">
                <a:effectLst/>
                <a:latin typeface="waffle_regularregular"/>
              </a:rPr>
              <a:t>ประเภทใช้งานกับ</a:t>
            </a:r>
            <a:r>
              <a:rPr lang="th-TH" sz="1700" b="0" i="0" dirty="0">
                <a:effectLst/>
                <a:latin typeface="waffle_regularregular"/>
              </a:rPr>
              <a:t>โทรศัพท์</a:t>
            </a:r>
            <a:r>
              <a:rPr lang="th-TH" sz="1700" b="0" i="0" u="none" strike="noStrike" dirty="0">
                <a:effectLst/>
                <a:latin typeface="waffle_regularregular"/>
              </a:rPr>
              <a:t>โดยการโหลดแอป </a:t>
            </a:r>
            <a:r>
              <a:rPr lang="en-US" sz="1700" b="0" i="0" u="none" strike="noStrike" dirty="0">
                <a:effectLst/>
                <a:latin typeface="waffle_regularregular"/>
              </a:rPr>
              <a:t>VR </a:t>
            </a:r>
            <a:r>
              <a:rPr lang="th-TH" sz="1700" b="0" i="0" u="none" strike="noStrike" dirty="0">
                <a:effectLst/>
                <a:latin typeface="waffle_regularregular"/>
              </a:rPr>
              <a:t>ลงโทรศัพท์แล้วใส่เข้าไปในแว่น </a:t>
            </a:r>
            <a:r>
              <a:rPr lang="en-US" sz="1700" b="0" i="0" u="none" strike="noStrike" dirty="0">
                <a:effectLst/>
                <a:latin typeface="waffle_regularregular"/>
              </a:rPr>
              <a:t>VR </a:t>
            </a:r>
            <a:r>
              <a:rPr lang="th-TH" sz="1700" b="0" i="0" u="none" strike="noStrike" dirty="0">
                <a:effectLst/>
                <a:latin typeface="waffle_regularregular"/>
              </a:rPr>
              <a:t>ได้เลย </a:t>
            </a:r>
            <a:br>
              <a:rPr lang="th-TH" sz="1700" dirty="0"/>
            </a:br>
            <a:endParaRPr lang="th-TH" sz="1700" dirty="0"/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A2389088-BBAD-A647-8E85-BDDAFDDAE55D}"/>
              </a:ext>
            </a:extLst>
          </p:cNvPr>
          <p:cNvSpPr txBox="1"/>
          <p:nvPr/>
        </p:nvSpPr>
        <p:spPr>
          <a:xfrm>
            <a:off x="5186135" y="251762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18510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B3B5E1-C6CE-BE4C-8383-1FF83455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rgbClr val="555555"/>
                </a:solidFill>
                <a:latin typeface="Roboto"/>
              </a:rPr>
              <a:t>แว่น </a:t>
            </a:r>
            <a:r>
              <a:rPr lang="en-US" b="1" dirty="0">
                <a:solidFill>
                  <a:srgbClr val="555555"/>
                </a:solidFill>
                <a:latin typeface="Roboto"/>
              </a:rPr>
              <a:t>VR </a:t>
            </a:r>
            <a:r>
              <a:rPr lang="th-TH" b="1" dirty="0">
                <a:solidFill>
                  <a:srgbClr val="555555"/>
                </a:solidFill>
                <a:latin typeface="Roboto"/>
              </a:rPr>
              <a:t>ประเภทต่างๆ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8DE5DE2-D7FC-B344-BC2A-371BF4F63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0" i="0" u="none" strike="noStrike" dirty="0">
                <a:effectLst/>
                <a:latin typeface="waffle_regularregular"/>
              </a:rPr>
              <a:t>Mobile Base</a:t>
            </a:r>
          </a:p>
          <a:p>
            <a:r>
              <a:rPr lang="th-TH" sz="2800" b="0" i="0" u="none" strike="noStrike" dirty="0">
                <a:effectLst/>
                <a:latin typeface="waffle_regularregular"/>
              </a:rPr>
              <a:t>ข้อดี</a:t>
            </a:r>
            <a:br>
              <a:rPr lang="th-TH" sz="2800" b="0" i="0" u="none" strike="noStrike" dirty="0">
                <a:effectLst/>
                <a:latin typeface="waffle_regularregular"/>
              </a:rPr>
            </a:br>
            <a:r>
              <a:rPr lang="th-TH" sz="3000" b="0" i="0" u="none" strike="noStrike" dirty="0">
                <a:effectLst/>
                <a:latin typeface="waffle_regularregular"/>
              </a:rPr>
              <a:t>1. </a:t>
            </a:r>
            <a:r>
              <a:rPr lang="th-TH" sz="2800" b="0" i="0" u="none" strike="noStrike" dirty="0">
                <a:effectLst/>
                <a:latin typeface="waffle_regularregular"/>
              </a:rPr>
              <a:t>ราคาถูก</a:t>
            </a:r>
            <a:br>
              <a:rPr lang="th-TH" sz="2800" b="0" i="0" u="none" strike="noStrike" dirty="0">
                <a:effectLst/>
                <a:latin typeface="waffle_regularregular"/>
              </a:rPr>
            </a:br>
            <a:r>
              <a:rPr lang="th-TH" sz="2800" b="0" i="0" u="none" strike="noStrike" dirty="0">
                <a:effectLst/>
                <a:latin typeface="waffle_regularregular"/>
              </a:rPr>
              <a:t>2. หาซื้อง่าย</a:t>
            </a:r>
            <a:br>
              <a:rPr lang="th-TH" sz="2800" b="0" i="0" u="none" strike="noStrike" dirty="0">
                <a:effectLst/>
                <a:latin typeface="waffle_regularregular"/>
              </a:rPr>
            </a:br>
            <a:r>
              <a:rPr lang="th-TH" sz="2800" b="0" i="0" u="none" strike="noStrike" dirty="0">
                <a:effectLst/>
                <a:latin typeface="waffle_regularregular"/>
              </a:rPr>
              <a:t>3. มี </a:t>
            </a:r>
            <a:r>
              <a:rPr lang="en-US" sz="2800" b="0" i="0" u="none" strike="noStrike" dirty="0">
                <a:effectLst/>
                <a:latin typeface="waffle_regularregular"/>
              </a:rPr>
              <a:t>App </a:t>
            </a:r>
            <a:r>
              <a:rPr lang="th-TH" sz="2800" b="0" i="0" u="none" strike="noStrike" dirty="0">
                <a:effectLst/>
                <a:latin typeface="waffle_regularregular"/>
              </a:rPr>
              <a:t>ทั้งใน </a:t>
            </a:r>
            <a:r>
              <a:rPr lang="en-US" sz="2800" b="0" i="0" u="none" strike="noStrike" dirty="0">
                <a:effectLst/>
                <a:latin typeface="waffle_regularregular"/>
              </a:rPr>
              <a:t>Play </a:t>
            </a:r>
            <a:r>
              <a:rPr lang="en-US" sz="2800" i="0" u="none" strike="noStrike" dirty="0">
                <a:effectLst/>
                <a:latin typeface="waffle_regularregular"/>
              </a:rPr>
              <a:t>store</a:t>
            </a:r>
            <a:r>
              <a:rPr lang="en-US" sz="2800" b="0" i="0" u="none" strike="noStrike" dirty="0">
                <a:effectLst/>
                <a:latin typeface="waffle_regularregular"/>
              </a:rPr>
              <a:t> </a:t>
            </a:r>
            <a:r>
              <a:rPr lang="th-TH" sz="2800" b="0" i="0" u="none" strike="noStrike" dirty="0">
                <a:effectLst/>
                <a:latin typeface="waffle_regularregular"/>
              </a:rPr>
              <a:t>และ </a:t>
            </a:r>
            <a:r>
              <a:rPr lang="en-US" sz="2800" b="0" i="0" u="none" strike="noStrike" dirty="0">
                <a:effectLst/>
                <a:latin typeface="waffle_regularregular"/>
              </a:rPr>
              <a:t>App Store </a:t>
            </a:r>
            <a:br>
              <a:rPr lang="en-US" sz="2800" b="0" i="0" u="none" strike="noStrike" dirty="0">
                <a:effectLst/>
                <a:latin typeface="waffle_regularregular"/>
              </a:rPr>
            </a:br>
            <a:r>
              <a:rPr lang="en-US" sz="2800" b="0" i="0" u="none" strike="noStrike" dirty="0">
                <a:effectLst/>
                <a:latin typeface="waffle_regularregular"/>
              </a:rPr>
              <a:t>4. </a:t>
            </a:r>
            <a:r>
              <a:rPr lang="th-TH" sz="2800" b="0" i="0" u="none" strike="noStrike" dirty="0">
                <a:effectLst/>
                <a:latin typeface="waffle_regularregular"/>
              </a:rPr>
              <a:t>ใช้งานได้ทั้งระบบ </a:t>
            </a:r>
            <a:r>
              <a:rPr lang="en-US" sz="2800" b="0" i="0" u="none" strike="noStrike" dirty="0">
                <a:effectLst/>
                <a:latin typeface="waffle_regularregular"/>
              </a:rPr>
              <a:t>IOS </a:t>
            </a:r>
            <a:r>
              <a:rPr lang="th-TH" sz="2800" b="0" i="0" u="none" strike="noStrike" dirty="0">
                <a:effectLst/>
                <a:latin typeface="waffle_regularregular"/>
              </a:rPr>
              <a:t>และ </a:t>
            </a:r>
            <a:r>
              <a:rPr lang="en-US" sz="2800" b="0" i="0" u="none" strike="noStrike" dirty="0">
                <a:effectLst/>
                <a:latin typeface="waffle_regularregular"/>
              </a:rPr>
              <a:t>Android </a:t>
            </a:r>
            <a:br>
              <a:rPr lang="en-US" sz="2800" b="0" i="0" u="none" strike="noStrike" dirty="0">
                <a:effectLst/>
                <a:latin typeface="waffle_regularregular"/>
              </a:rPr>
            </a:br>
            <a:r>
              <a:rPr lang="en-US" sz="2800" b="0" i="0" u="none" strike="noStrike" dirty="0">
                <a:effectLst/>
                <a:latin typeface="waffle_regularregular"/>
              </a:rPr>
              <a:t>5. </a:t>
            </a:r>
            <a:r>
              <a:rPr lang="th-TH" sz="2800" b="0" i="0" u="none" strike="noStrike" dirty="0">
                <a:effectLst/>
                <a:latin typeface="waffle_regularregular"/>
              </a:rPr>
              <a:t>ใช้งานที่ไหนก็ได้ ทุกที่ทุกเวลา</a:t>
            </a:r>
            <a:br>
              <a:rPr lang="th-TH" sz="2800" b="0" i="0" u="none" strike="noStrike" dirty="0">
                <a:effectLst/>
                <a:latin typeface="waffle_regularregular"/>
              </a:rPr>
            </a:br>
            <a:br>
              <a:rPr lang="th-TH" sz="2800" b="0" i="0" u="none" strike="noStrike" dirty="0">
                <a:effectLst/>
                <a:latin typeface="waffle_regularregular"/>
              </a:rPr>
            </a:br>
            <a:r>
              <a:rPr lang="th-TH" sz="2800" b="0" i="0" u="none" strike="noStrike" dirty="0">
                <a:effectLst/>
                <a:latin typeface="waffle_regularregular"/>
              </a:rPr>
              <a:t>ข้อด้อย</a:t>
            </a:r>
            <a:br>
              <a:rPr lang="th-TH" sz="2800" b="0" i="0" u="none" strike="noStrike" dirty="0">
                <a:effectLst/>
                <a:latin typeface="waffle_regularregular"/>
              </a:rPr>
            </a:br>
            <a:r>
              <a:rPr lang="th-TH" sz="2800" b="0" i="0" u="none" strike="noStrike" dirty="0">
                <a:effectLst/>
                <a:latin typeface="waffle_regularregular"/>
              </a:rPr>
              <a:t>1. โทรศัพท์จะประมวลผลภาพได้ไม่ดีเท่า </a:t>
            </a:r>
            <a:r>
              <a:rPr lang="en-US" sz="2800" b="0" i="0" u="none" strike="noStrike" dirty="0">
                <a:effectLst/>
                <a:latin typeface="waffle_regularregular"/>
              </a:rPr>
              <a:t>PC </a:t>
            </a:r>
            <a:r>
              <a:rPr lang="th-TH" sz="2800" b="0" i="0" u="none" strike="noStrike" dirty="0">
                <a:effectLst/>
                <a:latin typeface="waffle_regularregular"/>
              </a:rPr>
              <a:t>ทำให้ภาพที่ออกมาไม่คมชัดเท่า</a:t>
            </a:r>
            <a:br>
              <a:rPr lang="th-TH" sz="2800" b="0" i="0" u="none" strike="noStrike" dirty="0">
                <a:effectLst/>
                <a:latin typeface="waffle_regularregular"/>
              </a:rPr>
            </a:br>
            <a:r>
              <a:rPr lang="th-TH" sz="2800" b="0" i="0" u="none" strike="noStrike" dirty="0">
                <a:effectLst/>
                <a:latin typeface="waffle_regularregular"/>
              </a:rPr>
              <a:t>2. </a:t>
            </a:r>
            <a:r>
              <a:rPr lang="en-US" sz="2800" b="0" i="0" u="none" strike="noStrike" dirty="0">
                <a:effectLst/>
                <a:latin typeface="waffle_regularregular"/>
              </a:rPr>
              <a:t>VR </a:t>
            </a:r>
            <a:r>
              <a:rPr lang="th-TH" sz="2800" b="0" i="0" u="none" strike="noStrike" dirty="0">
                <a:effectLst/>
                <a:latin typeface="waffle_regularregular"/>
              </a:rPr>
              <a:t>จะใช้งานได้ดีกับโทรศัพท์ที่มีเซ็นเซอร์ </a:t>
            </a:r>
            <a:r>
              <a:rPr lang="en-US" sz="2800" b="0" i="0" u="none" strike="noStrike" dirty="0">
                <a:effectLst/>
                <a:latin typeface="waffle_regularregular"/>
              </a:rPr>
              <a:t>Gyroscope </a:t>
            </a:r>
            <a:r>
              <a:rPr lang="th-TH" sz="2800" b="0" i="0" u="none" strike="noStrike" dirty="0">
                <a:effectLst/>
                <a:latin typeface="waffle_regularregular"/>
              </a:rPr>
              <a:t>หากไม่มีไจโรสโคปจะหมุนดูแบบ 360 องศาไม่ได้</a:t>
            </a:r>
          </a:p>
          <a:p>
            <a:pPr marL="0" indent="0">
              <a:buNone/>
            </a:pPr>
            <a:r>
              <a:rPr lang="en-US" sz="2800" b="0" i="0" u="none" strike="noStrike" dirty="0">
                <a:effectLst/>
                <a:latin typeface="waffle_regularregular"/>
              </a:rPr>
              <a:t> </a:t>
            </a:r>
            <a:endParaRPr lang="th-TH" sz="2800" b="0" i="0" u="none" strike="noStrike" dirty="0">
              <a:effectLst/>
              <a:latin typeface="waffle_regular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3938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CCEDC75-9E64-4280-BFDB-7FAA65CED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B3B5E1-C6CE-BE4C-8383-1FF834554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th-TH" sz="3600" b="1">
                <a:latin typeface="Roboto"/>
              </a:rPr>
              <a:t>แว่น </a:t>
            </a:r>
            <a:r>
              <a:rPr lang="en-US" sz="3600" b="1">
                <a:latin typeface="Roboto"/>
              </a:rPr>
              <a:t>VR </a:t>
            </a:r>
            <a:r>
              <a:rPr lang="th-TH" sz="3600" b="1">
                <a:latin typeface="Roboto"/>
              </a:rPr>
              <a:t>ประเภทต่างๆ</a:t>
            </a:r>
            <a:endParaRPr lang="th-TH" sz="3600"/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8DE5DE2-D7FC-B344-BC2A-371BF4F63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r>
              <a:rPr lang="en-US" sz="1700" dirty="0"/>
              <a:t>PC Base</a:t>
            </a:r>
          </a:p>
          <a:p>
            <a:r>
              <a:rPr lang="en-US" sz="1700" b="0" i="0" dirty="0">
                <a:effectLst/>
                <a:latin typeface="waffle_regularregular"/>
              </a:rPr>
              <a:t> VR </a:t>
            </a:r>
            <a:r>
              <a:rPr lang="th-TH" sz="1700" b="0" i="0" dirty="0">
                <a:effectLst/>
                <a:latin typeface="waffle_regularregular"/>
              </a:rPr>
              <a:t>ประเภทนี้สมจริงที่สุด เพราะการประมวลกราฟฟิคต่าง ๆ ความเร็ว และมีผู้พัฒนา</a:t>
            </a:r>
            <a:r>
              <a:rPr lang="en-US" sz="1700" b="0" i="0" dirty="0">
                <a:effectLst/>
                <a:latin typeface="waffle_regularregular"/>
              </a:rPr>
              <a:t> App</a:t>
            </a:r>
            <a:r>
              <a:rPr lang="th-TH" sz="1700" b="0" i="0" dirty="0">
                <a:effectLst/>
                <a:latin typeface="waffle_regularregular"/>
              </a:rPr>
              <a:t> จากบริษัทใหญ่ๆ มาทำให้</a:t>
            </a:r>
          </a:p>
          <a:p>
            <a:r>
              <a:rPr lang="th-TH" sz="1700" b="0" i="0" dirty="0">
                <a:effectLst/>
                <a:latin typeface="waffle_regularregular"/>
              </a:rPr>
              <a:t>แว่น </a:t>
            </a:r>
            <a:r>
              <a:rPr lang="en-US" sz="1700" b="0" i="0" dirty="0">
                <a:effectLst/>
                <a:latin typeface="waffle_regularregular"/>
              </a:rPr>
              <a:t>VR </a:t>
            </a:r>
            <a:r>
              <a:rPr lang="th-TH" sz="1700" b="0" i="0" dirty="0">
                <a:effectLst/>
                <a:latin typeface="waffle_regularregular"/>
              </a:rPr>
              <a:t>แบบ </a:t>
            </a:r>
            <a:r>
              <a:rPr lang="en-US" sz="1700" b="0" i="0" dirty="0">
                <a:effectLst/>
                <a:latin typeface="waffle_regularregular"/>
              </a:rPr>
              <a:t>PC Base </a:t>
            </a:r>
            <a:r>
              <a:rPr lang="th-TH" sz="1700" b="0" i="0" dirty="0">
                <a:effectLst/>
                <a:latin typeface="waffle_regularregular"/>
              </a:rPr>
              <a:t>จะใช้ร่วมกับเครื่องคอมพิวเตอร์ </a:t>
            </a:r>
            <a:r>
              <a:rPr lang="en-US" sz="1700" b="0" i="0" dirty="0">
                <a:effectLst/>
                <a:latin typeface="waffle_regularregular"/>
              </a:rPr>
              <a:t>PC </a:t>
            </a:r>
            <a:r>
              <a:rPr lang="th-TH" sz="1700" b="0" i="0" dirty="0">
                <a:effectLst/>
                <a:latin typeface="waffle_regularregular"/>
              </a:rPr>
              <a:t>ที่มีการ์ดจอคุณภาพสูง </a:t>
            </a:r>
          </a:p>
          <a:p>
            <a:r>
              <a:rPr lang="th-TH" sz="1700" b="0" i="0" dirty="0">
                <a:effectLst/>
                <a:latin typeface="waffle_regularregular"/>
              </a:rPr>
              <a:t>แว่น </a:t>
            </a:r>
            <a:r>
              <a:rPr lang="en-US" sz="1700" b="0" i="0" dirty="0">
                <a:effectLst/>
                <a:latin typeface="waffle_regularregular"/>
              </a:rPr>
              <a:t>VR </a:t>
            </a:r>
            <a:r>
              <a:rPr lang="th-TH" sz="1700" b="0" i="0" dirty="0">
                <a:effectLst/>
                <a:latin typeface="waffle_regularregular"/>
              </a:rPr>
              <a:t>ประเภทนี้ มีหลายยี่ห้อให้เลือกซื้อกัน</a:t>
            </a:r>
            <a:br>
              <a:rPr lang="th-TH" sz="1700" dirty="0"/>
            </a:br>
            <a:r>
              <a:rPr lang="th-TH" sz="1700" b="0" i="0" dirty="0">
                <a:effectLst/>
                <a:latin typeface="waffle_regularregular"/>
              </a:rPr>
              <a:t>1. </a:t>
            </a:r>
            <a:r>
              <a:rPr lang="en-US" sz="1700" b="0" i="0" dirty="0">
                <a:effectLst/>
                <a:latin typeface="waffle_regularregular"/>
              </a:rPr>
              <a:t>Oculus Rift</a:t>
            </a:r>
            <a:br>
              <a:rPr lang="en-US" sz="1700" dirty="0"/>
            </a:br>
            <a:r>
              <a:rPr lang="en-US" sz="1700" b="0" i="0" dirty="0">
                <a:effectLst/>
                <a:latin typeface="waffle_regularregular"/>
              </a:rPr>
              <a:t>2. HTC </a:t>
            </a:r>
            <a:r>
              <a:rPr lang="en-US" sz="1700" b="0" i="0" dirty="0" err="1">
                <a:effectLst/>
                <a:latin typeface="waffle_regularregular"/>
              </a:rPr>
              <a:t>Vive</a:t>
            </a:r>
            <a:br>
              <a:rPr lang="en-US" sz="1700" dirty="0"/>
            </a:br>
            <a:r>
              <a:rPr lang="en-US" sz="1700" b="0" i="0" dirty="0">
                <a:effectLst/>
                <a:latin typeface="waffle_regularregular"/>
              </a:rPr>
              <a:t>3. ACER VR</a:t>
            </a:r>
            <a:endParaRPr lang="th-TH" sz="1700" dirty="0"/>
          </a:p>
        </p:txBody>
      </p:sp>
    </p:spTree>
    <p:extLst>
      <p:ext uri="{BB962C8B-B14F-4D97-AF65-F5344CB8AC3E}">
        <p14:creationId xmlns:p14="http://schemas.microsoft.com/office/powerpoint/2010/main" val="43258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B3B5E1-C6CE-BE4C-8383-1FF83455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rgbClr val="555555"/>
                </a:solidFill>
                <a:latin typeface="Roboto"/>
              </a:rPr>
              <a:t>แว่น </a:t>
            </a:r>
            <a:r>
              <a:rPr lang="en-US" b="1" dirty="0">
                <a:solidFill>
                  <a:srgbClr val="555555"/>
                </a:solidFill>
                <a:latin typeface="Roboto"/>
              </a:rPr>
              <a:t>VR </a:t>
            </a:r>
            <a:r>
              <a:rPr lang="th-TH" b="1" dirty="0">
                <a:solidFill>
                  <a:srgbClr val="555555"/>
                </a:solidFill>
                <a:latin typeface="Roboto"/>
              </a:rPr>
              <a:t>ประเภทต่างๆ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8DE5DE2-D7FC-B344-BC2A-371BF4F63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PC Base</a:t>
            </a:r>
          </a:p>
          <a:p>
            <a:r>
              <a:rPr lang="th-TH" b="1" i="0" dirty="0">
                <a:effectLst/>
                <a:latin typeface="waffle_regularregular"/>
              </a:rPr>
              <a:t>ข้อดี</a:t>
            </a:r>
            <a:br>
              <a:rPr lang="th-TH" dirty="0"/>
            </a:br>
            <a:r>
              <a:rPr lang="th-TH" b="0" i="0" dirty="0">
                <a:effectLst/>
                <a:latin typeface="waffle_regularregular"/>
              </a:rPr>
              <a:t>1. สนุก สมจริง</a:t>
            </a:r>
            <a:br>
              <a:rPr lang="th-TH" dirty="0"/>
            </a:br>
            <a:r>
              <a:rPr lang="th-TH" b="0" i="0" dirty="0">
                <a:effectLst/>
                <a:latin typeface="waffle_regularregular"/>
              </a:rPr>
              <a:t>2. มีเกมส์ให้เล่นเยอะมากใน </a:t>
            </a:r>
            <a:r>
              <a:rPr lang="en-US" b="0" i="0" dirty="0">
                <a:effectLst/>
                <a:latin typeface="waffle_regularregular"/>
              </a:rPr>
              <a:t>Stream </a:t>
            </a:r>
            <a:r>
              <a:rPr lang="th-TH" b="0" i="0" dirty="0">
                <a:effectLst/>
                <a:latin typeface="waffle_regularregular"/>
              </a:rPr>
              <a:t>และ </a:t>
            </a:r>
            <a:r>
              <a:rPr lang="en-US" b="0" i="0" dirty="0">
                <a:effectLst/>
                <a:latin typeface="waffle_regularregular"/>
              </a:rPr>
              <a:t>Oculus Store</a:t>
            </a:r>
            <a:br>
              <a:rPr lang="en-US" dirty="0"/>
            </a:br>
            <a:r>
              <a:rPr lang="en-US" b="0" i="0" dirty="0">
                <a:effectLst/>
                <a:latin typeface="waffle_regularregular"/>
              </a:rPr>
              <a:t>3. </a:t>
            </a:r>
            <a:r>
              <a:rPr lang="th-TH" b="0" i="0" dirty="0">
                <a:effectLst/>
                <a:latin typeface="waffle_regularregular"/>
              </a:rPr>
              <a:t>เคลื่อนไหวได้สมจริง ใช้เทคโนโลยี</a:t>
            </a:r>
            <a:r>
              <a:rPr lang="en-US" b="0" i="0" dirty="0">
                <a:effectLst/>
                <a:latin typeface="waffle_regularregular"/>
              </a:rPr>
              <a:t> Object Tracking</a:t>
            </a:r>
            <a:br>
              <a:rPr lang="th-TH" dirty="0"/>
            </a:br>
            <a:r>
              <a:rPr lang="th-TH" b="0" i="0" dirty="0">
                <a:effectLst/>
                <a:latin typeface="waffle_regularregular"/>
              </a:rPr>
              <a:t>4. มีอุปกรณ์การเล่นได้ครบครัน เช่น ไม้จับ</a:t>
            </a:r>
            <a:br>
              <a:rPr lang="th-TH" dirty="0"/>
            </a:br>
            <a:br>
              <a:rPr lang="th-TH" dirty="0"/>
            </a:br>
            <a:r>
              <a:rPr lang="th-TH" b="1" i="0" dirty="0">
                <a:effectLst/>
                <a:latin typeface="waffle_regularregular"/>
              </a:rPr>
              <a:t>ข้อด้อย</a:t>
            </a:r>
            <a:br>
              <a:rPr lang="th-TH" dirty="0"/>
            </a:br>
            <a:r>
              <a:rPr lang="th-TH" b="0" i="0" dirty="0">
                <a:effectLst/>
                <a:latin typeface="waffle_regularregular"/>
              </a:rPr>
              <a:t>1. ราคาแพง และ</a:t>
            </a:r>
            <a:r>
              <a:rPr lang="th-TH" b="0" i="0" dirty="0" err="1">
                <a:effectLst/>
                <a:latin typeface="waffle_regularregular"/>
              </a:rPr>
              <a:t>สเปค</a:t>
            </a:r>
            <a:r>
              <a:rPr lang="th-TH" b="0" i="0" dirty="0">
                <a:effectLst/>
                <a:latin typeface="waffle_regularregular"/>
              </a:rPr>
              <a:t>คอมต้องสูง</a:t>
            </a:r>
            <a:br>
              <a:rPr lang="th-TH" dirty="0"/>
            </a:br>
            <a:r>
              <a:rPr lang="th-TH" b="0" i="0" dirty="0">
                <a:effectLst/>
                <a:latin typeface="waffle_regularregular"/>
              </a:rPr>
              <a:t>2. ต้องมีพื้นที่เล่นโดยจะใช้ห้องขนาดกว้าง2 ถึง 3 เมตร และจะเคลื่อนย้ายไปเล่นที่อื่นลำบากกว่า </a:t>
            </a:r>
            <a:r>
              <a:rPr lang="en-US" b="0" i="0" dirty="0">
                <a:effectLst/>
                <a:latin typeface="waffle_regularregular"/>
              </a:rPr>
              <a:t>Mobile Base</a:t>
            </a:r>
            <a:br>
              <a:rPr lang="en-US" dirty="0"/>
            </a:br>
            <a:r>
              <a:rPr lang="en-US" b="0" i="0" dirty="0">
                <a:effectLst/>
                <a:latin typeface="waffle_regularregular"/>
              </a:rPr>
              <a:t>3. </a:t>
            </a:r>
            <a:r>
              <a:rPr lang="th-TH" b="0" i="0" dirty="0">
                <a:effectLst/>
                <a:latin typeface="waffle_regularregular"/>
              </a:rPr>
              <a:t>มีสายเกะกะเวลาเล่นอาจจะสะดุดและทำให้เกิดอันตรายได้</a:t>
            </a:r>
            <a:br>
              <a:rPr lang="th-TH" dirty="0"/>
            </a:b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325373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B3B5E1-C6CE-BE4C-8383-1FF834554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th-TH" sz="3600" b="1">
                <a:latin typeface="Roboto"/>
              </a:rPr>
              <a:t>แว่น </a:t>
            </a:r>
            <a:r>
              <a:rPr lang="en-US" sz="3600" b="1">
                <a:latin typeface="Roboto"/>
              </a:rPr>
              <a:t>VR </a:t>
            </a:r>
            <a:r>
              <a:rPr lang="th-TH" sz="3600" b="1">
                <a:latin typeface="Roboto"/>
              </a:rPr>
              <a:t>ประเภทต่างๆ</a:t>
            </a:r>
            <a:endParaRPr lang="th-TH" sz="3600"/>
          </a:p>
        </p:txBody>
      </p:sp>
      <p:pic>
        <p:nvPicPr>
          <p:cNvPr id="2050" name="Picture 2" descr="VR Standalone 5 ตัวที่จะมาเขย่าสตางค์ในกระเป๋าคุณ ตัวไหนน่าโดนบ้าง - Virtual  Reality Thailand - Siam VR">
            <a:extLst>
              <a:ext uri="{FF2B5EF4-FFF2-40B4-BE49-F238E27FC236}">
                <a16:creationId xmlns:a16="http://schemas.microsoft.com/office/drawing/2014/main" id="{6053C884-51BE-40A0-8ED7-1688AD17E2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5" b="27750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8DE5DE2-D7FC-B344-BC2A-371BF4F63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US" sz="1800"/>
              <a:t>Stand Alone</a:t>
            </a:r>
          </a:p>
          <a:p>
            <a:r>
              <a:rPr lang="th-TH" sz="1800" b="0" i="0">
                <a:effectLst/>
                <a:latin typeface="waffle_regularregular"/>
              </a:rPr>
              <a:t>ก็คือแว่น </a:t>
            </a:r>
            <a:r>
              <a:rPr lang="en-US" sz="1800" b="0" i="0">
                <a:effectLst/>
                <a:latin typeface="waffle_regularregular"/>
              </a:rPr>
              <a:t>VR </a:t>
            </a:r>
            <a:r>
              <a:rPr lang="th-TH" sz="1800" b="0" i="0">
                <a:effectLst/>
                <a:latin typeface="waffle_regularregular"/>
              </a:rPr>
              <a:t>ที่ไม่ต้องพึ่ง </a:t>
            </a:r>
            <a:r>
              <a:rPr lang="en-US" sz="1800" b="0" i="0">
                <a:effectLst/>
                <a:latin typeface="waffle_regularregular"/>
              </a:rPr>
              <a:t>PC </a:t>
            </a:r>
            <a:r>
              <a:rPr lang="th-TH" sz="1800" b="0" i="0">
                <a:effectLst/>
                <a:latin typeface="waffle_regularregular"/>
              </a:rPr>
              <a:t>หรือ โทรศัพท์เลย จะเป็นแว่น </a:t>
            </a:r>
            <a:r>
              <a:rPr lang="en-US" sz="1800" b="0" i="0">
                <a:effectLst/>
                <a:latin typeface="waffle_regularregular"/>
              </a:rPr>
              <a:t>VR </a:t>
            </a:r>
            <a:r>
              <a:rPr lang="th-TH" sz="1800" b="0" i="0">
                <a:effectLst/>
                <a:latin typeface="waffle_regularregular"/>
              </a:rPr>
              <a:t>ที่ เล่นได้ด้วยตัวมันเอง</a:t>
            </a:r>
            <a:r>
              <a:rPr lang="en-US" sz="1800" b="0" i="0">
                <a:effectLst/>
                <a:latin typeface="waffle_regularregular"/>
              </a:rPr>
              <a:t> </a:t>
            </a:r>
            <a:r>
              <a:rPr lang="th-TH" sz="1800" b="0" i="0">
                <a:effectLst/>
                <a:latin typeface="waffle_regularregular"/>
              </a:rPr>
              <a:t>การประมวลผลก็ได้น้อยกว่า ทำให้ภาพที่ออกมาไม่ดีมาก</a:t>
            </a:r>
          </a:p>
          <a:p>
            <a:r>
              <a:rPr lang="th-TH" sz="1800" b="0" i="0">
                <a:effectLst/>
                <a:latin typeface="waffle_regularregular"/>
              </a:rPr>
              <a:t>สะดวก พกพาไปที่ไหนก็ได้ เท่าที่ได้รับความนิยมในขณะนี้ก็จะเป็นรุ่น </a:t>
            </a:r>
            <a:r>
              <a:rPr lang="en-US" sz="1800" b="0" i="0">
                <a:effectLst/>
                <a:latin typeface="waffle_regularregular"/>
              </a:rPr>
              <a:t>Oculus GO </a:t>
            </a:r>
            <a:r>
              <a:rPr lang="th-TH" sz="1800" b="0" i="0">
                <a:effectLst/>
                <a:latin typeface="waffle_regularregular"/>
              </a:rPr>
              <a:t>จริง ๆ แล้ว </a:t>
            </a:r>
            <a:r>
              <a:rPr lang="en-US" sz="1800" b="0" i="0">
                <a:effectLst/>
                <a:latin typeface="waffle_regularregular"/>
              </a:rPr>
              <a:t>Stand Alone VR </a:t>
            </a:r>
            <a:r>
              <a:rPr lang="th-TH" sz="1800" b="0" i="0">
                <a:effectLst/>
                <a:latin typeface="waffle_regularregular"/>
              </a:rPr>
              <a:t>ที่มีในปัจจุบันส่วนใหญ่จะเป็นระบบ </a:t>
            </a:r>
            <a:r>
              <a:rPr lang="en-US" sz="1800" b="0" i="0">
                <a:effectLst/>
                <a:latin typeface="waffle_regularregular"/>
              </a:rPr>
              <a:t>Android </a:t>
            </a:r>
            <a:r>
              <a:rPr lang="th-TH" sz="1800" b="0" i="0">
                <a:effectLst/>
                <a:latin typeface="waffle_regularregular"/>
              </a:rPr>
              <a:t>ที่ฝั่งอยู่ในตัวแว่น </a:t>
            </a:r>
            <a:r>
              <a:rPr lang="en-US" sz="1800" b="0" i="0">
                <a:effectLst/>
                <a:latin typeface="waffle_regularregular"/>
              </a:rPr>
              <a:t>VR </a:t>
            </a:r>
            <a:r>
              <a:rPr lang="th-TH" sz="1800" b="0" i="0">
                <a:effectLst/>
                <a:latin typeface="waffle_regularregular"/>
              </a:rPr>
              <a:t>เลย</a:t>
            </a:r>
            <a:endParaRPr lang="th-TH" sz="1800"/>
          </a:p>
        </p:txBody>
      </p:sp>
    </p:spTree>
    <p:extLst>
      <p:ext uri="{BB962C8B-B14F-4D97-AF65-F5344CB8AC3E}">
        <p14:creationId xmlns:p14="http://schemas.microsoft.com/office/powerpoint/2010/main" val="3428151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B3B5E1-C6CE-BE4C-8383-1FF83455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rgbClr val="555555"/>
                </a:solidFill>
                <a:latin typeface="Roboto"/>
              </a:rPr>
              <a:t>แว่น </a:t>
            </a:r>
            <a:r>
              <a:rPr lang="en-US" b="1" dirty="0">
                <a:solidFill>
                  <a:srgbClr val="555555"/>
                </a:solidFill>
                <a:latin typeface="Roboto"/>
              </a:rPr>
              <a:t>VR </a:t>
            </a:r>
            <a:r>
              <a:rPr lang="th-TH" b="1" dirty="0">
                <a:solidFill>
                  <a:srgbClr val="555555"/>
                </a:solidFill>
                <a:latin typeface="Roboto"/>
              </a:rPr>
              <a:t>ประเภทต่างๆ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8DE5DE2-D7FC-B344-BC2A-371BF4F63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Stand Alone</a:t>
            </a:r>
          </a:p>
          <a:p>
            <a:r>
              <a:rPr lang="th-TH" b="1" i="0" dirty="0">
                <a:solidFill>
                  <a:srgbClr val="313131"/>
                </a:solidFill>
                <a:effectLst/>
                <a:latin typeface="waffle_regularregular"/>
              </a:rPr>
              <a:t>ข้อดี</a:t>
            </a:r>
            <a:br>
              <a:rPr lang="th-TH" dirty="0"/>
            </a:b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1. ราคากลางๆ ไม่ถูก ไม่แพง</a:t>
            </a:r>
            <a:br>
              <a:rPr lang="th-TH" dirty="0"/>
            </a:b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2. ประสบการณ์ในการเล่น </a:t>
            </a:r>
            <a:r>
              <a:rPr lang="en-US" b="0" i="0" dirty="0">
                <a:solidFill>
                  <a:srgbClr val="313131"/>
                </a:solidFill>
                <a:effectLst/>
                <a:latin typeface="waffle_regularregular"/>
              </a:rPr>
              <a:t>VR </a:t>
            </a: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ระดับปานกลาง</a:t>
            </a:r>
            <a:br>
              <a:rPr lang="th-TH" dirty="0"/>
            </a:b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3. เล่นง่าย ไม่ต้องมีอะไรมาต่อพ่วง</a:t>
            </a:r>
            <a:br>
              <a:rPr lang="th-TH" dirty="0"/>
            </a:br>
            <a:br>
              <a:rPr lang="th-TH" dirty="0"/>
            </a:br>
            <a:r>
              <a:rPr lang="th-TH" b="1" i="0" dirty="0">
                <a:solidFill>
                  <a:srgbClr val="313131"/>
                </a:solidFill>
                <a:effectLst/>
                <a:latin typeface="waffle_regularregular"/>
              </a:rPr>
              <a:t>ข้อด้อย</a:t>
            </a:r>
            <a:br>
              <a:rPr lang="th-TH" dirty="0"/>
            </a:b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1. ยังเป็น </a:t>
            </a:r>
            <a:r>
              <a:rPr lang="en-US" b="0" i="0" dirty="0">
                <a:solidFill>
                  <a:srgbClr val="313131"/>
                </a:solidFill>
                <a:effectLst/>
                <a:latin typeface="waffle_regularregular"/>
              </a:rPr>
              <a:t>VR </a:t>
            </a: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ครึ่งๆ กลางๆ ยังไม่สุดสักทาง เหมาะกับบางงานทีต้องใช้แว่น </a:t>
            </a:r>
            <a:r>
              <a:rPr lang="en-US" b="0" i="0" dirty="0">
                <a:solidFill>
                  <a:srgbClr val="313131"/>
                </a:solidFill>
                <a:effectLst/>
                <a:latin typeface="waffle_regularregular"/>
              </a:rPr>
              <a:t>VR </a:t>
            </a: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ประเภทนี้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70149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B201DE-149B-45BE-A2E9-15FD88296E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46" r="21680" b="-1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B3B5E1-C6CE-BE4C-8383-1FF834554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th-TH" sz="2800" b="1">
                <a:latin typeface="Roboto"/>
              </a:rPr>
              <a:t>แว่น </a:t>
            </a:r>
            <a:r>
              <a:rPr lang="en-US" sz="2800" b="1">
                <a:latin typeface="Roboto"/>
              </a:rPr>
              <a:t>VR </a:t>
            </a:r>
            <a:r>
              <a:rPr lang="th-TH" sz="2800" b="1">
                <a:latin typeface="Roboto"/>
              </a:rPr>
              <a:t>ประเภทต่างๆ</a:t>
            </a:r>
            <a:endParaRPr lang="th-TH" sz="2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8DE5DE2-D7FC-B344-BC2A-371BF4F63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b="0" i="0" dirty="0">
                <a:effectLst/>
                <a:latin typeface="waffle_regularregular"/>
              </a:rPr>
              <a:t>Console Base</a:t>
            </a:r>
          </a:p>
          <a:p>
            <a:r>
              <a:rPr lang="th-TH" sz="1700" b="0" i="0" dirty="0">
                <a:effectLst/>
                <a:latin typeface="waffle_regularregular"/>
              </a:rPr>
              <a:t>นี้นี้มีรุ่น </a:t>
            </a:r>
            <a:r>
              <a:rPr lang="en-US" sz="1700" b="0" i="0" dirty="0">
                <a:effectLst/>
                <a:latin typeface="waffle_regularregular"/>
              </a:rPr>
              <a:t>Play Station VR </a:t>
            </a:r>
            <a:r>
              <a:rPr lang="th-TH" sz="1700" b="0" i="0" dirty="0">
                <a:effectLst/>
                <a:latin typeface="waffle_regularregular"/>
              </a:rPr>
              <a:t>ของ </a:t>
            </a:r>
            <a:r>
              <a:rPr lang="en-US" sz="1700" b="0" i="0" dirty="0">
                <a:effectLst/>
                <a:latin typeface="waffle_regularregular"/>
              </a:rPr>
              <a:t>Sony </a:t>
            </a:r>
            <a:r>
              <a:rPr lang="th-TH" sz="1700" b="0" i="0" dirty="0">
                <a:effectLst/>
                <a:latin typeface="waffle_regularregular"/>
              </a:rPr>
              <a:t>ที่ไม่ใช้ </a:t>
            </a:r>
            <a:r>
              <a:rPr lang="en-US" sz="1700" b="0" i="0" dirty="0">
                <a:effectLst/>
                <a:latin typeface="waffle_regularregular"/>
              </a:rPr>
              <a:t>PC </a:t>
            </a:r>
            <a:r>
              <a:rPr lang="th-TH" sz="1700" b="0" i="0" dirty="0">
                <a:effectLst/>
                <a:latin typeface="waffle_regularregular"/>
              </a:rPr>
              <a:t>ไม่ใช้ </a:t>
            </a:r>
            <a:r>
              <a:rPr lang="en-US" sz="1700" b="0" i="0" dirty="0">
                <a:effectLst/>
                <a:latin typeface="waffle_regularregular"/>
              </a:rPr>
              <a:t>Mobile </a:t>
            </a:r>
            <a:r>
              <a:rPr lang="th-TH" sz="1700" b="0" i="0" dirty="0">
                <a:effectLst/>
                <a:latin typeface="waffle_regularregular"/>
              </a:rPr>
              <a:t>แต่จะใช้เครื่อง </a:t>
            </a:r>
            <a:r>
              <a:rPr lang="en-US" sz="1700" b="0" i="0" dirty="0">
                <a:effectLst/>
                <a:latin typeface="waffle_regularregular"/>
              </a:rPr>
              <a:t>Game Console</a:t>
            </a:r>
            <a:endParaRPr lang="th-TH" sz="1700" dirty="0"/>
          </a:p>
        </p:txBody>
      </p:sp>
    </p:spTree>
    <p:extLst>
      <p:ext uri="{BB962C8B-B14F-4D97-AF65-F5344CB8AC3E}">
        <p14:creationId xmlns:p14="http://schemas.microsoft.com/office/powerpoint/2010/main" val="3852798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B3B5E1-C6CE-BE4C-8383-1FF83455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rgbClr val="555555"/>
                </a:solidFill>
                <a:latin typeface="Roboto"/>
              </a:rPr>
              <a:t>แว่น </a:t>
            </a:r>
            <a:r>
              <a:rPr lang="en-US" b="1" dirty="0">
                <a:solidFill>
                  <a:srgbClr val="555555"/>
                </a:solidFill>
                <a:latin typeface="Roboto"/>
              </a:rPr>
              <a:t>VR </a:t>
            </a:r>
            <a:r>
              <a:rPr lang="th-TH" b="1" dirty="0">
                <a:solidFill>
                  <a:srgbClr val="555555"/>
                </a:solidFill>
                <a:latin typeface="Roboto"/>
              </a:rPr>
              <a:t>ประเภทต่างๆ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8DE5DE2-D7FC-B344-BC2A-371BF4F63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i="0" dirty="0">
                <a:effectLst/>
                <a:latin typeface="waffle_regularregular"/>
              </a:rPr>
              <a:t>Console Base</a:t>
            </a:r>
          </a:p>
          <a:p>
            <a:r>
              <a:rPr lang="th-TH" b="1" i="0" dirty="0">
                <a:solidFill>
                  <a:srgbClr val="313131"/>
                </a:solidFill>
                <a:effectLst/>
                <a:latin typeface="waffle_regularregular"/>
              </a:rPr>
              <a:t>ข้อดี</a:t>
            </a:r>
            <a:br>
              <a:rPr lang="th-TH" dirty="0"/>
            </a:b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1. </a:t>
            </a:r>
            <a:r>
              <a:rPr lang="en-US" b="0" i="0" dirty="0">
                <a:solidFill>
                  <a:srgbClr val="313131"/>
                </a:solidFill>
                <a:effectLst/>
                <a:latin typeface="waffle_regularregular"/>
              </a:rPr>
              <a:t>PSVR </a:t>
            </a: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เน้น </a:t>
            </a:r>
            <a:r>
              <a:rPr lang="en-US" b="0" i="0" dirty="0">
                <a:solidFill>
                  <a:srgbClr val="313131"/>
                </a:solidFill>
                <a:effectLst/>
                <a:latin typeface="waffle_regularregular"/>
              </a:rPr>
              <a:t>Entertainment </a:t>
            </a: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เกมส์เป็นส่วนใหญ่</a:t>
            </a:r>
            <a:br>
              <a:rPr lang="th-TH" dirty="0"/>
            </a:br>
            <a:br>
              <a:rPr lang="th-TH" dirty="0"/>
            </a:br>
            <a:r>
              <a:rPr lang="th-TH" b="1" i="0" dirty="0">
                <a:solidFill>
                  <a:srgbClr val="313131"/>
                </a:solidFill>
                <a:effectLst/>
                <a:latin typeface="waffle_regularregular"/>
              </a:rPr>
              <a:t>ข้อด้อย</a:t>
            </a:r>
            <a:br>
              <a:rPr lang="th-TH" dirty="0"/>
            </a:b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1. ยังใช้งานเชิงธุรกิจได้น้อย เช่น จะนำเสนอคอนเท</a:t>
            </a:r>
            <a:r>
              <a:rPr lang="th-TH" b="0" i="0" dirty="0" err="1">
                <a:solidFill>
                  <a:srgbClr val="313131"/>
                </a:solidFill>
                <a:effectLst/>
                <a:latin typeface="waffle_regularregular"/>
              </a:rPr>
              <a:t>็น</a:t>
            </a: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ที่เป็น </a:t>
            </a:r>
            <a:r>
              <a:rPr lang="en-US" b="0" i="0" dirty="0">
                <a:solidFill>
                  <a:srgbClr val="313131"/>
                </a:solidFill>
                <a:effectLst/>
                <a:latin typeface="waffle_regularregular"/>
              </a:rPr>
              <a:t>VR 360 </a:t>
            </a:r>
            <a:r>
              <a:rPr lang="th-TH" b="0" i="0" dirty="0">
                <a:solidFill>
                  <a:srgbClr val="313131"/>
                </a:solidFill>
                <a:effectLst/>
                <a:latin typeface="waffle_regularregular"/>
              </a:rPr>
              <a:t>จะทำได้ยังไม่ค่อยดี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56028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military-vr-training-02 - Virtual Reality Thailand - Siam VR">
            <a:extLst>
              <a:ext uri="{FF2B5EF4-FFF2-40B4-BE49-F238E27FC236}">
                <a16:creationId xmlns:a16="http://schemas.microsoft.com/office/drawing/2014/main" id="{2CA3FE70-32C9-47AC-9F79-10A9BFE49E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864ED3-2D41-452D-970C-65BD60D5B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th-TH" sz="5000" dirty="0"/>
              <a:t>การใช้งาน </a:t>
            </a:r>
            <a:r>
              <a:rPr lang="en-US" sz="5000" dirty="0"/>
              <a:t>VR </a:t>
            </a:r>
            <a:r>
              <a:rPr lang="th-TH" sz="5000" dirty="0"/>
              <a:t>ที่น่าสนใจ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E1B5F-15DE-4F78-94D9-F46FE77AB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en-US" sz="1700"/>
              <a:t>1. VR </a:t>
            </a:r>
            <a:r>
              <a:rPr lang="th-TH" sz="1700"/>
              <a:t>ในการทหาร</a:t>
            </a:r>
          </a:p>
          <a:p>
            <a:r>
              <a:rPr lang="th-TH" sz="1700"/>
              <a:t>กองทัพในสหราชอาณาจักรและสหรัฐอเมริกาต่างนำการใช้ความเป็นจริงเสมือนมาใช้ในการฝึกเนื่องจากช่วยให้สามารถจำลองสถานการณ์ได้หลากหลายรูปแบบ </a:t>
            </a:r>
            <a:r>
              <a:rPr lang="en-US" sz="1700"/>
              <a:t>VR </a:t>
            </a:r>
            <a:r>
              <a:rPr lang="th-TH" sz="1700"/>
              <a:t>ถูกใช้ในทุกสาขาของบริการ: กองทัพบกกองทัพเรือกองทัพอากาศนาวิกโยธินและยามชายฝั่ง ในโลกที่มีการนำเทคโนโลยีมาใช้ตั้งแต่อายุยังน้อยและเด็ก ๆ คุ้นเคยกับวิดีโอเกมและคอมพิวเตอร์ </a:t>
            </a:r>
            <a:r>
              <a:rPr lang="en-US" sz="1700"/>
              <a:t>VR </a:t>
            </a:r>
            <a:r>
              <a:rPr lang="th-TH" sz="1700"/>
              <a:t>เป็นวิธีการฝึกที่มีผล </a:t>
            </a:r>
            <a:r>
              <a:rPr lang="en-US" sz="1700"/>
              <a:t>VR </a:t>
            </a:r>
            <a:r>
              <a:rPr lang="th-TH" sz="1700"/>
              <a:t>สามารถส่งผู้เข้ารับการฝึกอบรมไปในสถานการณ์สถานที่และสภาพแวดล้อมต่างๆเพื่อวัตถุประสงค์ในการฝึกอบรมที่หลากหลาย ทหารใช้สำหรับการจำลองการบินการจำลองสนามรบการฝึกแพทย์การจำลองยานพาหนะและค่ายฝึกเสมือนเป็นต้น </a:t>
            </a:r>
            <a:r>
              <a:rPr lang="en-US" sz="1700"/>
              <a:t>VR </a:t>
            </a:r>
            <a:r>
              <a:rPr lang="th-TH" sz="1700"/>
              <a:t>เป็นประสบการณ์ที่สมจริงทั้งภาพและเสียงซึ่งสามารถจำลองสถานการณ์การฝึกที่อันตรายเพื่อเตรียมความพร้อมและฝึกทหารได้อย่างปลอดภัยโดยไม่ต้องเสี่ยงจนกว่าพวกเขาจะพร้อมสำหรับการต่อสู้ ในทำนองเดียวกันมันยังสามารถใช้เพื่อสอนทักษะที่อ่อนนุ่มให้กับทหารรวมถึงการสื่อสารกับพลเรือนในพื้นที่หรือระหว่างประเทศเมื่ออยู่นอกสนาม การใช้งานอีกอย่างหนึ่งรวมถึงการรักษาความผิดปกติของความเครียดหลังบาดแผล (</a:t>
            </a:r>
            <a:r>
              <a:rPr lang="en-US" sz="1700"/>
              <a:t>PTSD) </a:t>
            </a:r>
            <a:r>
              <a:rPr lang="th-TH" sz="1700"/>
              <a:t>สำหรับทหารที่กลับมาจากการต่อสู้และต้องการความช่วยเหลือในการปรับตัวให้เข้ากับสถานการณ์ในชีวิตปกติ สิ่งนี้เรียกว่า </a:t>
            </a:r>
            <a:r>
              <a:rPr lang="en-US" sz="1700"/>
              <a:t>Virtual Reality Exposure Therapy (VRET) </a:t>
            </a:r>
            <a:r>
              <a:rPr lang="th-TH" sz="1700"/>
              <a:t>ประโยชน์หลักของการใช้เทคโนโลยีเสมือนจริงในกองทัพคือการลดต้นทุนสำหรับการฝึกอบรม</a:t>
            </a:r>
          </a:p>
        </p:txBody>
      </p:sp>
    </p:spTree>
    <p:extLst>
      <p:ext uri="{BB962C8B-B14F-4D97-AF65-F5344CB8AC3E}">
        <p14:creationId xmlns:p14="http://schemas.microsoft.com/office/powerpoint/2010/main" val="4032822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ON Sports VR Provides State-of-the-art baseball training system to  Yokohama DeNA Baystars - EON Reality">
            <a:extLst>
              <a:ext uri="{FF2B5EF4-FFF2-40B4-BE49-F238E27FC236}">
                <a16:creationId xmlns:a16="http://schemas.microsoft.com/office/drawing/2014/main" id="{09E55C81-85B6-4EE1-B009-577ADA63D4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4" r="11677" b="-1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1E3EE0-B46C-4530-9713-199116634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th-TH" dirty="0">
                <a:solidFill>
                  <a:srgbClr val="000000"/>
                </a:solidFill>
              </a:rPr>
              <a:t>การใช้งาน </a:t>
            </a:r>
            <a:r>
              <a:rPr lang="en-US" dirty="0">
                <a:solidFill>
                  <a:srgbClr val="000000"/>
                </a:solidFill>
              </a:rPr>
              <a:t>VR </a:t>
            </a:r>
            <a:r>
              <a:rPr lang="th-TH" dirty="0">
                <a:solidFill>
                  <a:srgbClr val="000000"/>
                </a:solidFill>
              </a:rPr>
              <a:t>ที่น่าสนใจ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5E62F-EA2A-48EF-8CC4-2BFFB447A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2. VR </a:t>
            </a:r>
            <a:r>
              <a:rPr lang="th-TH" sz="1600">
                <a:solidFill>
                  <a:srgbClr val="000000"/>
                </a:solidFill>
              </a:rPr>
              <a:t>ในด้านกีฬา</a:t>
            </a:r>
          </a:p>
          <a:p>
            <a:r>
              <a:rPr lang="en-US" sz="1600">
                <a:solidFill>
                  <a:srgbClr val="000000"/>
                </a:solidFill>
              </a:rPr>
              <a:t>VR </a:t>
            </a:r>
            <a:r>
              <a:rPr lang="th-TH" sz="1600">
                <a:solidFill>
                  <a:srgbClr val="000000"/>
                </a:solidFill>
              </a:rPr>
              <a:t>กำลังปฏิวัติวงการกีฬาสำหรับผู้เล่นโค้ชและผู้ชม โค้ชและผู้เล่นสามารถใช้ความเป็นจริงเสมือนเพื่อฝึกฝนอย่างมีประสิทธิภาพมากขึ้นในกีฬาประเภทต่างๆเนื่องจากพวกเขาสามารถรับชมและสัมผัสกับสถานการณ์บางอย่างซ้ำ ๆ และสามารถปรับปรุงได้ในแต่ละครั้ง โดยพื้นฐานแล้วจะใช้เป็นอุปกรณ์ช่วยในการฝึกซ้อมเพื่อช่วยวัดประสิทธิภาพของนักกีฬาและวิเคราะห์เทคนิค บางคนกล่าวว่ายังสามารถใช้เพื่อปรับปรุงความสามารถในการรับรู้ของนักกีฬาเมื่อได้รับบาดเจ็บเนื่องจากช่วยให้พวกเขาได้สัมผัสกับสถานการณ์การเล่นเกมเสมือนจริง ในทำนองเดียวกัน </a:t>
            </a:r>
            <a:r>
              <a:rPr lang="en-US" sz="1600">
                <a:solidFill>
                  <a:srgbClr val="000000"/>
                </a:solidFill>
              </a:rPr>
              <a:t>VR </a:t>
            </a:r>
            <a:r>
              <a:rPr lang="th-TH" sz="1600">
                <a:solidFill>
                  <a:srgbClr val="000000"/>
                </a:solidFill>
              </a:rPr>
              <a:t>ยังถูกนำมาใช้เพื่อปรับปรุงประสบการณ์ของผู้ชมในการแข่งขันกีฬา ขณะนี้ผู้แพร่ภาพสตรีมเกมถ่ายทอดสดในความเป็นจริงเสมือนและเตรียมที่จะขายตั๋วเสมือนจริงให้กับเกมถ่ายทอดสดเพื่อให้ทุกคนจากทุกที่ในโลกสามารถ "เข้าร่วม" การแข่งขันกีฬาใดก็ได้ อาจเป็นไปได้ว่าสิ่งนี้อาจช่วยให้ผู้ที่ไม่สามารถจ่ายเงินเพื่อเข้าร่วมการแข่งขันกีฬาสดได้รู้สึกว่ารวมอยู่ด้วยเนื่องจากสามารถเพลิดเพลินกับประสบการณ์เดียวกันจากระยะไกลได้ฟรีหรือเสียค่าใช้จ่ายน้อยกว่า</a:t>
            </a:r>
          </a:p>
          <a:p>
            <a:endParaRPr lang="th-TH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846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irtual Reality Should Be Considered As a Helpful Tool for Mental Health – Virtual  Reality and Mental Health">
            <a:extLst>
              <a:ext uri="{FF2B5EF4-FFF2-40B4-BE49-F238E27FC236}">
                <a16:creationId xmlns:a16="http://schemas.microsoft.com/office/drawing/2014/main" id="{E13C79B3-109B-4009-B577-B5C96F7A47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6" r="11035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A642BB-AB7C-43AE-9329-25F807D06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th-TH" sz="3600"/>
              <a:t>การใช้งาน </a:t>
            </a:r>
            <a:r>
              <a:rPr lang="en-US" sz="3600"/>
              <a:t>VR </a:t>
            </a:r>
            <a:r>
              <a:rPr lang="th-TH" sz="3600"/>
              <a:t>ที่น่าสนใจ</a:t>
            </a:r>
          </a:p>
        </p:txBody>
      </p:sp>
      <p:cxnSp>
        <p:nvCxnSpPr>
          <p:cNvPr id="5127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F0EDD-9CD7-4C74-9D88-E39D052A5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r>
              <a:rPr lang="en-US" sz="1500"/>
              <a:t>3. VR </a:t>
            </a:r>
            <a:r>
              <a:rPr lang="th-TH" sz="1500"/>
              <a:t>กับสุขภาพจิต</a:t>
            </a:r>
          </a:p>
          <a:p>
            <a:r>
              <a:rPr lang="th-TH" sz="1500"/>
              <a:t>ดังที่ได้กล่าวไปแล้วสั้น ๆ ก่อนหน้านี้เทคโนโลยี </a:t>
            </a:r>
            <a:r>
              <a:rPr lang="en-US" sz="1500"/>
              <a:t>VR </a:t>
            </a:r>
            <a:r>
              <a:rPr lang="th-TH" sz="1500"/>
              <a:t>กลายเป็นวิธีหลักในการรักษาความเครียดหลังบาดแผล การใช้การบำบัดด้วยการสัมผัส </a:t>
            </a:r>
            <a:r>
              <a:rPr lang="en-US" sz="1500"/>
              <a:t>VR </a:t>
            </a:r>
            <a:r>
              <a:rPr lang="th-TH" sz="1500"/>
              <a:t>บุคคลจะเข้าสู่การกำหนดเหตุการณ์ที่กระทบกระเทือนจิตใจอีกครั้งเพื่อพยายามตกลงกับเหตุการณ์และรักษา นอกจากนี้ยังใช้ในการรักษาความวิตกกังวลโรคกลัวและภาวะซึมเศร้า ตัวอย่างเช่นผู้ป่วยบางรายที่มีความวิตกกังวลพบว่าการนั่งสมาธิโดยใช้ </a:t>
            </a:r>
            <a:r>
              <a:rPr lang="en-US" sz="1500"/>
              <a:t>VR </a:t>
            </a:r>
            <a:r>
              <a:rPr lang="th-TH" sz="1500"/>
              <a:t>เป็นวิธีที่มีประสิทธิภาพในการจัดการกับปฏิกิริยาของความเครียดและเพิ่มกลไกการเผชิญ เทคโนโลยีความจริงเสมือนสามารถจัดสภาพแวดล้อมที่ปลอดภัยสำหรับผู้ป่วยในการสัมผัสกับสิ่งที่พวกเขากลัวในขณะที่อยู่ในสภาพแวดล้อมที่มีการควบคุมและปลอดภัย นี่เป็นเพียงวิธีหนึ่งในความจริงเสมือนที่สามารถส่งผลดีต่อสังคมได้อย่างแท้จริง</a:t>
            </a:r>
          </a:p>
        </p:txBody>
      </p:sp>
    </p:spTree>
    <p:extLst>
      <p:ext uri="{BB962C8B-B14F-4D97-AF65-F5344CB8AC3E}">
        <p14:creationId xmlns:p14="http://schemas.microsoft.com/office/powerpoint/2010/main" val="4187278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926C4-C13E-403E-8A67-19F364334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th-TH" sz="3600"/>
              <a:t>การใช้งาน </a:t>
            </a:r>
            <a:r>
              <a:rPr lang="en-US" sz="3600"/>
              <a:t>VR </a:t>
            </a:r>
            <a:r>
              <a:rPr lang="th-TH" sz="3600"/>
              <a:t>ที่น่าสนใจ</a:t>
            </a:r>
          </a:p>
        </p:txBody>
      </p:sp>
      <p:pic>
        <p:nvPicPr>
          <p:cNvPr id="6146" name="Picture 2" descr="Virtual reality makes real life even better | IEC e-tech">
            <a:extLst>
              <a:ext uri="{FF2B5EF4-FFF2-40B4-BE49-F238E27FC236}">
                <a16:creationId xmlns:a16="http://schemas.microsoft.com/office/drawing/2014/main" id="{986FAE43-6323-48F7-A6CD-6089FD5616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88" b="20206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E650E-E07A-4A52-88AC-975FCB762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pPr rtl="0"/>
            <a:r>
              <a:rPr lang="en-US" sz="1800" b="0" i="0">
                <a:effectLst/>
                <a:latin typeface="Roboto"/>
              </a:rPr>
              <a:t>4. VR </a:t>
            </a:r>
            <a:r>
              <a:rPr lang="th-TH" sz="1800" b="0" i="0">
                <a:effectLst/>
                <a:latin typeface="Roboto"/>
              </a:rPr>
              <a:t>ในการฝึกอบรมทางการแพทย์</a:t>
            </a:r>
          </a:p>
          <a:p>
            <a:pPr rtl="0"/>
            <a:r>
              <a:rPr lang="th-TH" sz="1800" b="0" i="0">
                <a:effectLst/>
                <a:latin typeface="Roboto"/>
              </a:rPr>
              <a:t>เนื่องจากลักษณะของการโต้ตอบนักศึกษาแพทย์และทันตแพทย์จึงเริ่มใช้ </a:t>
            </a:r>
            <a:r>
              <a:rPr lang="en-US" sz="1800" b="0" i="0">
                <a:effectLst/>
                <a:latin typeface="Roboto"/>
              </a:rPr>
              <a:t>VR </a:t>
            </a:r>
            <a:r>
              <a:rPr lang="th-TH" sz="1800" b="0" i="0">
                <a:effectLst/>
                <a:latin typeface="Roboto"/>
              </a:rPr>
              <a:t>เพื่อฝึกฝนการผ่าตัดและขั้นตอนต่างๆเพื่อให้ได้สภาพแวดล้อมการเรียนรู้ที่เป็นอิสระ ความเสี่ยงที่จะได้รับอันตรายหรือทำผิดพลาดขณะฝึกกับผู้ป่วยจริงจะถูกขจัดออกไป ผู้ป่วยเสมือนใช้เพื่อให้นักเรียนพัฒนาทักษะซึ่งสามารถนำไปประยุกต์ใช้ในโลกแห่งความเป็นจริงได้ในภายหลัง การใช้เทคโนโลยี </a:t>
            </a:r>
            <a:r>
              <a:rPr lang="en-US" sz="1800" b="0" i="0">
                <a:effectLst/>
                <a:latin typeface="Roboto"/>
              </a:rPr>
              <a:t>VR </a:t>
            </a:r>
            <a:r>
              <a:rPr lang="th-TH" sz="1800" b="0" i="0">
                <a:effectLst/>
                <a:latin typeface="Roboto"/>
              </a:rPr>
              <a:t>ในอุตสาหกรรมการแพทย์เป็นวิธีที่มีประสิทธิภาพในการไม่เพียง แต่ปรับปรุงคุณภาพของนักเรียนในการฝึกอบรม แต่ยังเป็นโอกาสที่ดีในการเพิ่มประสิทธิภาพค่าใช้จ่ายโดยเฉพาะอย่างยิ่งเมื่อบริการด้านสุขภาพอยู่ภายใต้แรงกดดันอย่างต่อเนื่องด้วยงบประมาณที่ จำกัด</a:t>
            </a:r>
          </a:p>
          <a:p>
            <a:endParaRPr lang="th-TH" sz="1800"/>
          </a:p>
        </p:txBody>
      </p:sp>
    </p:spTree>
    <p:extLst>
      <p:ext uri="{BB962C8B-B14F-4D97-AF65-F5344CB8AC3E}">
        <p14:creationId xmlns:p14="http://schemas.microsoft.com/office/powerpoint/2010/main" val="281190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4EA21A-21DB-447C-AB21-1699543B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th-TH" sz="3400" dirty="0"/>
              <a:t>การใช้งาน </a:t>
            </a:r>
            <a:r>
              <a:rPr lang="en-US" sz="3400" dirty="0"/>
              <a:t>VR </a:t>
            </a:r>
            <a:r>
              <a:rPr lang="th-TH" sz="3400" dirty="0"/>
              <a:t>ที่น่าสนใจ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638F4-F4AC-437C-A996-CB2285CD3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r>
              <a:rPr lang="en-US" sz="1500"/>
              <a:t>5. VR </a:t>
            </a:r>
            <a:r>
              <a:rPr lang="th-TH" sz="1500"/>
              <a:t>ในการศึกษา</a:t>
            </a:r>
          </a:p>
          <a:p>
            <a:r>
              <a:rPr lang="th-TH" sz="1500"/>
              <a:t>การใช้ </a:t>
            </a:r>
            <a:r>
              <a:rPr lang="en-US" sz="1500"/>
              <a:t>VR </a:t>
            </a:r>
            <a:r>
              <a:rPr lang="th-TH" sz="1500"/>
              <a:t>เพื่อการศึกษาไม่ได้หยุดอยู่แค่ในด้านการทหารหรือการแพทย์ แต่ยังขยายไปถึงโรงเรียนที่ใช้ความเป็นจริงเสมือนในการศึกษาสำหรับสถานการณ์การเรียนการสอน นักเรียนสามารถโต้ตอบซึ่งกันและกันและอยู่ในสภาพแวดล้อมสามมิติ นอกจากนี้ยังสามารถพาไปทัศนศึกษาเสมือนจริงได้เช่นไปพิพิธภัณฑ์ทัวร์ระบบสุริยะและย้อนเวลากลับไปยังยุคต่างๆ ความจริงเสมือนสามารถเป็นประโยชน์อย่างยิ่งสำหรับนักเรียนที่มีความต้องการพิเศษเช่นออทิสติก การวิจัยพบว่า </a:t>
            </a:r>
            <a:r>
              <a:rPr lang="en-US" sz="1500"/>
              <a:t>VR </a:t>
            </a:r>
            <a:r>
              <a:rPr lang="th-TH" sz="1500"/>
              <a:t>สามารถเป็นแพลตฟอร์มที่สร้างแรงจูงใจในการฝึกฝนทักษะทางสังคมสำหรับเด็กอย่างปลอดภัยรวมถึงผู้ที่มีความผิดปกติของออทิสติกสเปกตรัม (</a:t>
            </a:r>
            <a:r>
              <a:rPr lang="en-US" sz="1500"/>
              <a:t>ASD) </a:t>
            </a:r>
            <a:r>
              <a:rPr lang="th-TH" sz="1500"/>
              <a:t>บริษัท เทคโนโลยี </a:t>
            </a:r>
            <a:r>
              <a:rPr lang="en-US" sz="1500"/>
              <a:t>Floreo </a:t>
            </a:r>
            <a:r>
              <a:rPr lang="th-TH" sz="1500"/>
              <a:t>ได้พัฒนาสถานการณ์จำลองเสมือนจริงที่ช่วยให้เด็ก ๆ ได้เรียนรู้และฝึกฝนทักษะต่างๆเช่นการชี้การสบตาและการสร้างความสัมพันธ์ทางสังคม ผู้ปกครองสามารถติดตามและโต้ตอบได้โดยใช้แท็บเล็ตที่เชื่อมโยง</a:t>
            </a:r>
          </a:p>
        </p:txBody>
      </p:sp>
      <p:pic>
        <p:nvPicPr>
          <p:cNvPr id="7170" name="Picture 2" descr="Solving these 5 issues will make education AR/VR go mainstream | VentureBeat">
            <a:extLst>
              <a:ext uri="{FF2B5EF4-FFF2-40B4-BE49-F238E27FC236}">
                <a16:creationId xmlns:a16="http://schemas.microsoft.com/office/drawing/2014/main" id="{CA44FBBB-CD36-489D-93F6-26EA8B758B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11" b="1"/>
          <a:stretch/>
        </p:blipFill>
        <p:spPr bwMode="auto"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noFill/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980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3CBD1-F820-4C49-8BA5-33997218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>
            <a:normAutofit/>
          </a:bodyPr>
          <a:lstStyle/>
          <a:p>
            <a:r>
              <a:rPr lang="th-TH" sz="4000"/>
              <a:t>การใช้งาน </a:t>
            </a:r>
            <a:r>
              <a:rPr lang="en-US" sz="4000"/>
              <a:t>VR </a:t>
            </a:r>
            <a:r>
              <a:rPr lang="th-TH" sz="4000"/>
              <a:t>ที่น่าสนใจ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0F921-DDE0-4157-ABC4-77B3EED95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2470248"/>
            <a:ext cx="4048344" cy="3536236"/>
          </a:xfrm>
        </p:spPr>
        <p:txBody>
          <a:bodyPr>
            <a:normAutofit/>
          </a:bodyPr>
          <a:lstStyle/>
          <a:p>
            <a:r>
              <a:rPr lang="en-US" sz="1700"/>
              <a:t>6. VR </a:t>
            </a:r>
            <a:r>
              <a:rPr lang="th-TH" sz="1700"/>
              <a:t>ในแฟชั่น</a:t>
            </a:r>
          </a:p>
          <a:p>
            <a:r>
              <a:rPr lang="th-TH" sz="1700"/>
              <a:t>การใช้ </a:t>
            </a:r>
            <a:r>
              <a:rPr lang="en-US" sz="1700"/>
              <a:t>VR </a:t>
            </a:r>
            <a:r>
              <a:rPr lang="th-TH" sz="1700"/>
              <a:t>ที่เป็นที่รู้จักน้อยกว่านั้นเป็นแฟชั่นที่มีผลกระทบค่อนข้างมาก ตัวอย่างเช่นการจำลองสภาพแวดล้อมร้านค้าเสมือนจริงอาจเป็นประโยชน์อย่างยิ่งสำหรับผู้ค้าปลีกในการออกแบบป้ายและการแสดงผลิตภัณฑ์โดยไม่ต้องผูกมัดกับงานสร้างอย่างที่คุณทำในโลกแห่งความเป็นจริง ในทำนองเดียวกันสามารถจัดสรรเวลาและทรัพยากรที่เหมาะสมสำหรับการสร้างเค้าโครงร้านค้าได้ แบรนด์ยอดนิยมบางแบรนด์ที่เริ่มนำ </a:t>
            </a:r>
            <a:r>
              <a:rPr lang="en-US" sz="1700"/>
              <a:t>VR </a:t>
            </a:r>
            <a:r>
              <a:rPr lang="th-TH" sz="1700"/>
              <a:t>มาใช้ในธุรกิจแล้ว ได้แก่ </a:t>
            </a:r>
            <a:r>
              <a:rPr lang="en-US" sz="1700"/>
              <a:t>Tommy Hilfiger, Coach </a:t>
            </a:r>
            <a:r>
              <a:rPr lang="th-TH" sz="1700"/>
              <a:t>และ </a:t>
            </a:r>
            <a:r>
              <a:rPr lang="en-US" sz="1700"/>
              <a:t>Gap VR </a:t>
            </a:r>
            <a:r>
              <a:rPr lang="th-TH" sz="1700"/>
              <a:t>ใช้สำหรับชื่อใหญ่เหล่านี้ซึ่งนำเสนอประสบการณ์การแสดงแฟชั่นโชว์แบบ 360 องศาและให้ลูกค้าได้ลองสวมเสื้อผ้าได้จริง</a:t>
            </a:r>
          </a:p>
        </p:txBody>
      </p:sp>
      <p:pic>
        <p:nvPicPr>
          <p:cNvPr id="8194" name="Picture 2" descr="Virtual reality digitises Poland's fashion industry-Projects - Regional  Policy - European Commission">
            <a:extLst>
              <a:ext uri="{FF2B5EF4-FFF2-40B4-BE49-F238E27FC236}">
                <a16:creationId xmlns:a16="http://schemas.microsoft.com/office/drawing/2014/main" id="{A42110BB-29E7-4544-B751-3BEDEB3116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9" r="14331" b="-1"/>
          <a:stretch/>
        </p:blipFill>
        <p:spPr bwMode="auto"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828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VR Social Media">
            <a:extLst>
              <a:ext uri="{FF2B5EF4-FFF2-40B4-BE49-F238E27FC236}">
                <a16:creationId xmlns:a16="http://schemas.microsoft.com/office/drawing/2014/main" id="{CA1A939F-0226-45EF-9387-93FFA1F321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0679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DCAB7A-4B6A-4C3A-8C12-DF05DC70B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i="0" cap="all" dirty="0">
                <a:effectLst/>
              </a:rPr>
              <a:t>VR SOCIAL MEDIA</a:t>
            </a:r>
            <a:br>
              <a:rPr lang="en-US" sz="6600" b="1" i="0" cap="all" dirty="0">
                <a:effectLst/>
              </a:rPr>
            </a:br>
            <a:endParaRPr lang="en-US" sz="6600" dirty="0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97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The Convergence of Virtual Reality and Social Media: What Legal Issues May  Arise? | VR Voice">
            <a:extLst>
              <a:ext uri="{FF2B5EF4-FFF2-40B4-BE49-F238E27FC236}">
                <a16:creationId xmlns:a16="http://schemas.microsoft.com/office/drawing/2014/main" id="{9C8C4100-6E11-484E-AC4C-7CA08B3183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599825-922C-48E2-B45D-A945C98B5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3600" b="1" i="0" cap="all" dirty="0">
                <a:effectLst/>
              </a:rPr>
              <a:t>VR SOCIAL MEDIA</a:t>
            </a:r>
            <a:endParaRPr lang="th-TH" sz="3600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BC55D-3CF0-40FF-9654-B83B383BB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r>
              <a:rPr lang="th-TH" sz="1300"/>
              <a:t>ปัจจุบัน </a:t>
            </a:r>
            <a:r>
              <a:rPr lang="en-US" sz="1300"/>
              <a:t>VR </a:t>
            </a:r>
            <a:r>
              <a:rPr lang="th-TH" sz="1300"/>
              <a:t>มีอิทธิพลต่ออุตสาหกรรมและรูปแบบชีวิตรวมถึงปฏิสัมพันธ์ระหว่างผู้คนบนโซเชียลมีเดีย ก่อนหน้านี้ด้วยโซเชียลมีเดียแบบดั้งเดิมผู้ใช้จะเข้าสู่ระบบและโพสต์บางสิ่งทางออนไลน์เพื่อให้เพื่อน ๆ มีส่วนร่วม นี่เป็นวิธีการเก่า ๆ ในการทำสิ่งต่างๆ ทีนี้ลองนึกดูว่ากระบวนการนี้จะยิ่งใหญ่ขึ้น ท้ายที่สุดการดื่มด่ำกับเนื้อหาเป็นจุดขายที่ใหญ่ที่สุดอย่างหนึ่งของ </a:t>
            </a:r>
            <a:r>
              <a:rPr lang="en-US" sz="1300"/>
              <a:t>VR</a:t>
            </a:r>
          </a:p>
          <a:p>
            <a:r>
              <a:rPr lang="th-TH" sz="1300"/>
              <a:t>นี่คือสิ่งที่เครือข่ายสังคม </a:t>
            </a:r>
            <a:r>
              <a:rPr lang="en-US" sz="1300"/>
              <a:t>VR </a:t>
            </a:r>
            <a:r>
              <a:rPr lang="th-TH" sz="1300"/>
              <a:t>มอบให้กับผู้ใช้ ทำให้พวกเขามีอิสระในการโต้ตอบซึ่งกันและกันในทุกรูปแบบ ตัวอย่างเช่นลองเปรียบเทียบประสบการณ์การเล่นเกมบนสื่อสังคมออนไลน์แบบเก่ากับ </a:t>
            </a:r>
            <a:r>
              <a:rPr lang="en-US" sz="1300"/>
              <a:t>Social VR </a:t>
            </a:r>
            <a:r>
              <a:rPr lang="th-TH" sz="1300"/>
              <a:t>ในโซเชียลมีเดียแบบดั้งเดิมคุณจะถูก จำกัด ตัวเลือกการแชทที่ </a:t>
            </a:r>
            <a:r>
              <a:rPr lang="en-US" sz="1300"/>
              <a:t>Facebook </a:t>
            </a:r>
            <a:r>
              <a:rPr lang="th-TH" sz="1300"/>
              <a:t>หรือแพลตฟอร์มอื่น ๆ ให้คุณ ในโซเชียลเน็ตเวิร์กเสมือนจริงผู้เล่นเกมสามารถสร้างอวตารสวมชุดหูฟังและเดินไปรอบ ๆ ในสภาพแวดล้อมของเกมที่ผู้ใช้สามารถปรับแต่งเองได้ ด้วยวิธีนี้พวกเขาสามารถเชื่อมต่อในระดับส่วนตัวได้มากขึ้นและเกมก็สนุกขึ้นมาก นี่เป็นเพียงตัวอย่างหนึ่งของวิธีที่โซลูชัน </a:t>
            </a:r>
            <a:r>
              <a:rPr lang="en-US" sz="1300"/>
              <a:t>VR </a:t>
            </a:r>
            <a:r>
              <a:rPr lang="th-TH" sz="1300"/>
              <a:t>เชื่อมต่อผู้คนทั่วโลกและนำเสนอประสบการณ์ที่ไม่เคยมีมาก่อน</a:t>
            </a:r>
          </a:p>
        </p:txBody>
      </p:sp>
    </p:spTree>
    <p:extLst>
      <p:ext uri="{BB962C8B-B14F-4D97-AF65-F5344CB8AC3E}">
        <p14:creationId xmlns:p14="http://schemas.microsoft.com/office/powerpoint/2010/main" val="3387661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656F0-A53A-45A4-80DD-DFFFFB065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US" sz="3600" b="1" i="0" cap="all">
                <a:effectLst/>
              </a:rPr>
              <a:t>VR SOCIAL MEDIA</a:t>
            </a:r>
            <a:endParaRPr lang="th-TH" sz="3600"/>
          </a:p>
        </p:txBody>
      </p:sp>
      <p:pic>
        <p:nvPicPr>
          <p:cNvPr id="11266" name="Picture 2" descr="facebook-spaces-vr-social - Virtual Reality Thailand - Siam VR">
            <a:extLst>
              <a:ext uri="{FF2B5EF4-FFF2-40B4-BE49-F238E27FC236}">
                <a16:creationId xmlns:a16="http://schemas.microsoft.com/office/drawing/2014/main" id="{BBA52503-9CA3-45CD-9B09-207D14D421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4" b="34280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B2E2E-A980-4CA9-A78F-63492D22E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US" sz="1800" dirty="0"/>
              <a:t>Facebook - </a:t>
            </a:r>
            <a:r>
              <a:rPr lang="th-TH" sz="1800" dirty="0"/>
              <a:t>ก่อนหน้านี้ </a:t>
            </a:r>
            <a:r>
              <a:rPr lang="en-US" sz="1800" dirty="0"/>
              <a:t>Facebook </a:t>
            </a:r>
            <a:r>
              <a:rPr lang="th-TH" sz="1800" dirty="0"/>
              <a:t>ได้เปิดตัว</a:t>
            </a:r>
            <a:r>
              <a:rPr lang="th-TH" sz="1800" dirty="0" err="1"/>
              <a:t>แอปพลิเคชั่น</a:t>
            </a:r>
            <a:r>
              <a:rPr lang="th-TH" sz="1800" dirty="0"/>
              <a:t> </a:t>
            </a:r>
            <a:r>
              <a:rPr lang="en-US" sz="1800" dirty="0"/>
              <a:t>VR </a:t>
            </a:r>
            <a:r>
              <a:rPr lang="th-TH" sz="1800" dirty="0"/>
              <a:t>ที่เรียกว่า </a:t>
            </a:r>
            <a:r>
              <a:rPr lang="en-US" sz="1800" dirty="0"/>
              <a:t>Facebook 360 </a:t>
            </a:r>
            <a:r>
              <a:rPr lang="th-TH" sz="1800" dirty="0"/>
              <a:t>แม้ในช่วงแรก ๆ หลังจากการเปิดตัว </a:t>
            </a:r>
            <a:r>
              <a:rPr lang="en-US" sz="1800" dirty="0"/>
              <a:t>Facebook </a:t>
            </a:r>
            <a:r>
              <a:rPr lang="th-TH" sz="1800" dirty="0"/>
              <a:t>ก็อ้างว่ามีการอ</a:t>
            </a:r>
            <a:r>
              <a:rPr lang="th-TH" sz="1800" dirty="0" err="1"/>
              <a:t>ัปโห</a:t>
            </a:r>
            <a:r>
              <a:rPr lang="th-TH" sz="1800" dirty="0"/>
              <a:t>ลดรูปภาพมากกว่า 25 ล้านภาพไปยังแพลตฟอร์มในรูปแบบ 360 ใหม่แล้ว</a:t>
            </a:r>
          </a:p>
        </p:txBody>
      </p:sp>
    </p:spTree>
    <p:extLst>
      <p:ext uri="{BB962C8B-B14F-4D97-AF65-F5344CB8AC3E}">
        <p14:creationId xmlns:p14="http://schemas.microsoft.com/office/powerpoint/2010/main" val="1926539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elebrating 5 Years of VRChat. VRChat is celebrating its 5th… | by VRChat |  VRChat | Medium">
            <a:extLst>
              <a:ext uri="{FF2B5EF4-FFF2-40B4-BE49-F238E27FC236}">
                <a16:creationId xmlns:a16="http://schemas.microsoft.com/office/drawing/2014/main" id="{349D6150-EBCE-4B1D-811C-C0633D73C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"/>
          <a:stretch/>
        </p:blipFill>
        <p:spPr bwMode="auto">
          <a:xfrm>
            <a:off x="20" y="10"/>
            <a:ext cx="121889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1656F0-A53A-45A4-80DD-DFFFFB065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2" y="4185749"/>
            <a:ext cx="9265771" cy="622836"/>
          </a:xfrm>
        </p:spPr>
        <p:txBody>
          <a:bodyPr>
            <a:normAutofit/>
          </a:bodyPr>
          <a:lstStyle/>
          <a:p>
            <a:r>
              <a:rPr lang="en-US" sz="3600" b="1" i="0" cap="all">
                <a:effectLst/>
              </a:rPr>
              <a:t>VR SOCIAL MEDIA</a:t>
            </a:r>
            <a:endParaRPr lang="th-TH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B2E2E-A980-4CA9-A78F-63492D22E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3" y="4856921"/>
            <a:ext cx="9565028" cy="1249240"/>
          </a:xfrm>
        </p:spPr>
        <p:txBody>
          <a:bodyPr>
            <a:normAutofit/>
          </a:bodyPr>
          <a:lstStyle/>
          <a:p>
            <a:r>
              <a:rPr lang="en-US" sz="1800" dirty="0" err="1"/>
              <a:t>VRChat</a:t>
            </a:r>
            <a:r>
              <a:rPr lang="en-US" sz="1800" dirty="0"/>
              <a:t> - </a:t>
            </a:r>
            <a:r>
              <a:rPr lang="th-TH" sz="1800" dirty="0"/>
              <a:t>หลายคนเชื่อว่าเป็นเกมโซ</a:t>
            </a:r>
            <a:r>
              <a:rPr lang="th-TH" sz="1800" dirty="0" err="1"/>
              <a:t>เชีย</a:t>
            </a:r>
            <a:r>
              <a:rPr lang="th-TH" sz="1800" dirty="0"/>
              <a:t>ล </a:t>
            </a:r>
            <a:r>
              <a:rPr lang="en-US" sz="1800" dirty="0"/>
              <a:t>VR </a:t>
            </a:r>
            <a:r>
              <a:rPr lang="th-TH" sz="1800" dirty="0"/>
              <a:t>ที่ได้รับความนิยมมากที่สุด สามารถดาวน์โหลดเกมได้ฟรีจาก </a:t>
            </a:r>
            <a:r>
              <a:rPr lang="en-US" sz="1800" dirty="0"/>
              <a:t>Steam </a:t>
            </a:r>
            <a:r>
              <a:rPr lang="th-TH" sz="1800" dirty="0"/>
              <a:t>และรองรับอุปกรณ์หลากหลายประเภทเช่น </a:t>
            </a:r>
            <a:r>
              <a:rPr lang="en-US" sz="1800" dirty="0"/>
              <a:t>Oculus Rift </a:t>
            </a:r>
            <a:r>
              <a:rPr lang="th-TH" sz="1800" dirty="0"/>
              <a:t>และ </a:t>
            </a:r>
            <a:r>
              <a:rPr lang="en-US" sz="1800" dirty="0"/>
              <a:t>HTC </a:t>
            </a:r>
            <a:r>
              <a:rPr lang="en-US" sz="1800" dirty="0" err="1"/>
              <a:t>Vive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80818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3061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1656F0-A53A-45A4-80DD-DFFFFB065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0" y="4760132"/>
            <a:ext cx="5093596" cy="1777829"/>
          </a:xfrm>
        </p:spPr>
        <p:txBody>
          <a:bodyPr>
            <a:normAutofit/>
          </a:bodyPr>
          <a:lstStyle/>
          <a:p>
            <a:pPr algn="r"/>
            <a:r>
              <a:rPr lang="en-US" sz="4000" b="1" i="0" cap="all">
                <a:effectLst/>
              </a:rPr>
              <a:t>VR SOCIAL MEDIA</a:t>
            </a:r>
            <a:endParaRPr lang="th-TH" sz="4000"/>
          </a:p>
        </p:txBody>
      </p:sp>
      <p:pic>
        <p:nvPicPr>
          <p:cNvPr id="13314" name="Picture 2" descr="Snapchat's Virtual Gallery Honors Black Creators">
            <a:extLst>
              <a:ext uri="{FF2B5EF4-FFF2-40B4-BE49-F238E27FC236}">
                <a16:creationId xmlns:a16="http://schemas.microsoft.com/office/drawing/2014/main" id="{FB3FD4FA-35D9-4B80-9EF9-7DF05AB2DD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4" b="17211"/>
          <a:stretch/>
        </p:blipFill>
        <p:spPr bwMode="auto">
          <a:xfrm>
            <a:off x="20" y="2872"/>
            <a:ext cx="12191980" cy="4595954"/>
          </a:xfrm>
          <a:custGeom>
            <a:avLst/>
            <a:gdLst/>
            <a:ahLst/>
            <a:cxnLst/>
            <a:rect l="l" t="t" r="r" b="b"/>
            <a:pathLst>
              <a:path w="12192000" h="4621300">
                <a:moveTo>
                  <a:pt x="0" y="0"/>
                </a:moveTo>
                <a:lnTo>
                  <a:pt x="12192000" y="0"/>
                </a:lnTo>
                <a:lnTo>
                  <a:pt x="12192000" y="3104412"/>
                </a:lnTo>
                <a:lnTo>
                  <a:pt x="12192000" y="3296537"/>
                </a:lnTo>
                <a:lnTo>
                  <a:pt x="12192000" y="4272355"/>
                </a:lnTo>
                <a:lnTo>
                  <a:pt x="12113803" y="4280638"/>
                </a:lnTo>
                <a:cubicBezTo>
                  <a:pt x="10139508" y="4478587"/>
                  <a:pt x="8237152" y="4571590"/>
                  <a:pt x="6753597" y="4604195"/>
                </a:cubicBezTo>
                <a:cubicBezTo>
                  <a:pt x="4940362" y="4644044"/>
                  <a:pt x="2657278" y="4624714"/>
                  <a:pt x="400746" y="4432852"/>
                </a:cubicBezTo>
                <a:lnTo>
                  <a:pt x="0" y="4395876"/>
                </a:lnTo>
                <a:lnTo>
                  <a:pt x="0" y="3296537"/>
                </a:lnTo>
                <a:lnTo>
                  <a:pt x="0" y="31044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B2E2E-A980-4CA9-A78F-63492D22E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706" y="4767660"/>
            <a:ext cx="5173613" cy="1770300"/>
          </a:xfrm>
        </p:spPr>
        <p:txBody>
          <a:bodyPr anchor="ctr">
            <a:normAutofit/>
          </a:bodyPr>
          <a:lstStyle/>
          <a:p>
            <a:r>
              <a:rPr lang="en-US" sz="1800"/>
              <a:t>Snapchat - </a:t>
            </a:r>
            <a:r>
              <a:rPr lang="th-TH" sz="1800"/>
              <a:t>หนึ่งในเหตุผลที่ผู้ใช้ชื่นชอบ </a:t>
            </a:r>
            <a:r>
              <a:rPr lang="en-US" sz="1800"/>
              <a:t>Snapchat </a:t>
            </a:r>
            <a:r>
              <a:rPr lang="th-TH" sz="1800"/>
              <a:t>เนื่องจากมีการแสดงที่ไม่ซ้ำใครมากมาย ตอนนี้ต้องขอบคุณ </a:t>
            </a:r>
            <a:r>
              <a:rPr lang="en-US" sz="1800"/>
              <a:t>VR </a:t>
            </a:r>
            <a:r>
              <a:rPr lang="th-TH" sz="1800"/>
              <a:t>ที่ทำให้ผู้ใช้สามารถก้าวเข้าไปในการแสดงและสำรวจฉากโปรดของพวกเขาได้</a:t>
            </a:r>
          </a:p>
        </p:txBody>
      </p:sp>
    </p:spTree>
    <p:extLst>
      <p:ext uri="{BB962C8B-B14F-4D97-AF65-F5344CB8AC3E}">
        <p14:creationId xmlns:p14="http://schemas.microsoft.com/office/powerpoint/2010/main" val="3136966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เปิดสัมผัสใหม่บนโลก 3 มิติ YouTube VR (ยูทูป วีอาร์) บน Steam - สอน PHP  สอนทำเว็บด้วย Joomla ระบบ CRM บทความ Hosting">
            <a:extLst>
              <a:ext uri="{FF2B5EF4-FFF2-40B4-BE49-F238E27FC236}">
                <a16:creationId xmlns:a16="http://schemas.microsoft.com/office/drawing/2014/main" id="{AE85D5AC-2882-41F4-A193-DFAE4E3843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r="25874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1656F0-A53A-45A4-80DD-DFFFFB065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800" b="1" i="0" cap="all" dirty="0">
                <a:effectLst/>
              </a:rPr>
              <a:t>VR SOCIAL MEDIA</a:t>
            </a:r>
            <a:endParaRPr lang="th-TH" sz="2800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B2E2E-A980-4CA9-A78F-63492D22E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/>
              <a:t>YouTube - </a:t>
            </a:r>
            <a:r>
              <a:rPr lang="th-TH" sz="1700"/>
              <a:t>หากคุณชอบดูวิดีโอปกติบน </a:t>
            </a:r>
            <a:r>
              <a:rPr lang="en-US" sz="1700"/>
              <a:t>YouTube </a:t>
            </a:r>
            <a:r>
              <a:rPr lang="th-TH" sz="1700"/>
              <a:t>คุณจะต้องชอบมันในความเป็นจริงเสมือน ในความเป็นจริง </a:t>
            </a:r>
            <a:r>
              <a:rPr lang="en-US" sz="1700"/>
              <a:t>YouTube </a:t>
            </a:r>
            <a:r>
              <a:rPr lang="th-TH" sz="1700"/>
              <a:t>มีแอป </a:t>
            </a:r>
            <a:r>
              <a:rPr lang="en-US" sz="1700"/>
              <a:t>VR </a:t>
            </a:r>
            <a:r>
              <a:rPr lang="th-TH" sz="1700"/>
              <a:t>บน </a:t>
            </a:r>
            <a:r>
              <a:rPr lang="en-US" sz="1700"/>
              <a:t>Android Marketplace </a:t>
            </a:r>
            <a:r>
              <a:rPr lang="th-TH" sz="1700"/>
              <a:t>อยู่แล้วและมีให้บริการบน </a:t>
            </a:r>
            <a:r>
              <a:rPr lang="en-US" sz="1700"/>
              <a:t>Oculus Go</a:t>
            </a:r>
            <a:endParaRPr lang="th-TH" sz="1700"/>
          </a:p>
        </p:txBody>
      </p:sp>
    </p:spTree>
    <p:extLst>
      <p:ext uri="{BB962C8B-B14F-4D97-AF65-F5344CB8AC3E}">
        <p14:creationId xmlns:p14="http://schemas.microsoft.com/office/powerpoint/2010/main" val="43327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4" name="Rectangle 70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Social news: VR hangouts and Snapchat analytics | Text100 Wired Differently">
            <a:extLst>
              <a:ext uri="{FF2B5EF4-FFF2-40B4-BE49-F238E27FC236}">
                <a16:creationId xmlns:a16="http://schemas.microsoft.com/office/drawing/2014/main" id="{7C3CFB04-0041-4470-8B71-9171815EAE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5645" y="-2487163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9C47A-9305-46E5-82CA-30EDE2EEE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 b="1" i="0" cap="all" dirty="0">
                <a:effectLst/>
              </a:rPr>
              <a:t>VR SOCIAL MEDIA</a:t>
            </a:r>
            <a:endParaRPr lang="th-TH" sz="5000" dirty="0"/>
          </a:p>
        </p:txBody>
      </p:sp>
      <p:sp>
        <p:nvSpPr>
          <p:cNvPr id="15365" name="Rectangle 7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366" name="Rectangle 7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83896-5753-43F6-899B-6B09CB318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</a:p>
          <a:p>
            <a:endParaRPr lang="en-US" sz="2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https://vr.youtube.com/</a:t>
            </a:r>
            <a:endParaRPr lang="en-US" sz="2000" dirty="0"/>
          </a:p>
          <a:p>
            <a:r>
              <a:rPr lang="en-US" sz="2000" dirty="0">
                <a:hlinkClick r:id="rId4"/>
              </a:rPr>
              <a:t>https://www.oculus.com/facebook-horizon/</a:t>
            </a:r>
            <a:endParaRPr lang="en-US" sz="2000" dirty="0"/>
          </a:p>
          <a:p>
            <a:r>
              <a:rPr lang="en-US" sz="2000" dirty="0">
                <a:hlinkClick r:id="rId5"/>
              </a:rPr>
              <a:t>https://hello.vrchat.com/</a:t>
            </a:r>
            <a:endParaRPr lang="en-US" sz="2000" dirty="0"/>
          </a:p>
          <a:p>
            <a:endParaRPr lang="en-US" sz="2000" dirty="0"/>
          </a:p>
          <a:p>
            <a:endParaRPr lang="th-TH" sz="2000" dirty="0"/>
          </a:p>
        </p:txBody>
      </p:sp>
    </p:spTree>
    <p:extLst>
      <p:ext uri="{BB962C8B-B14F-4D97-AF65-F5344CB8AC3E}">
        <p14:creationId xmlns:p14="http://schemas.microsoft.com/office/powerpoint/2010/main" val="1507590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2182</Words>
  <Application>Microsoft Office PowerPoint</Application>
  <PresentationFormat>แบบจอกว้าง</PresentationFormat>
  <Paragraphs>69</Paragraphs>
  <Slides>24</Slides>
  <Notes>0</Notes>
  <HiddenSlides>0</HiddenSlides>
  <MMClips>0</MMClips>
  <ScaleCrop>false</ScaleCrop>
  <HeadingPairs>
    <vt:vector size="4" baseType="variant"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25" baseType="lpstr">
      <vt:lpstr>Office Theme</vt:lpstr>
      <vt:lpstr>   CDD499 Special Topics in Interactive Media Design </vt:lpstr>
      <vt:lpstr>Virtual Reality</vt:lpstr>
      <vt:lpstr>Virtual Reality</vt:lpstr>
      <vt:lpstr>แว่น VR ประเภทต่างๆ</vt:lpstr>
      <vt:lpstr>แว่น VR ประเภทต่างๆ</vt:lpstr>
      <vt:lpstr>แว่น VR ประเภทต่างๆ</vt:lpstr>
      <vt:lpstr>แว่น VR ประเภทต่างๆ</vt:lpstr>
      <vt:lpstr>แว่น VR ประเภทต่างๆ</vt:lpstr>
      <vt:lpstr>แว่น VR ประเภทต่างๆ</vt:lpstr>
      <vt:lpstr>แว่น VR ประเภทต่างๆ</vt:lpstr>
      <vt:lpstr>แว่น VR ประเภทต่างๆ</vt:lpstr>
      <vt:lpstr>การใช้งาน VR ที่น่าสนใจ</vt:lpstr>
      <vt:lpstr>การใช้งาน VR ที่น่าสนใจ</vt:lpstr>
      <vt:lpstr>การใช้งาน VR ที่น่าสนใจ</vt:lpstr>
      <vt:lpstr>การใช้งาน VR ที่น่าสนใจ</vt:lpstr>
      <vt:lpstr>การใช้งาน VR ที่น่าสนใจ</vt:lpstr>
      <vt:lpstr>การใช้งาน VR ที่น่าสนใจ</vt:lpstr>
      <vt:lpstr>VR SOCIAL MEDIA </vt:lpstr>
      <vt:lpstr>VR SOCIAL MEDIA</vt:lpstr>
      <vt:lpstr>VR SOCIAL MEDIA</vt:lpstr>
      <vt:lpstr>VR SOCIAL MEDIA</vt:lpstr>
      <vt:lpstr>VR SOCIAL MEDIA</vt:lpstr>
      <vt:lpstr>VR SOCIAL MEDIA</vt:lpstr>
      <vt:lpstr>VR SOCIAL MEDIA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CDD499 Special Topics in Interactive Media Design </dc:title>
  <dc:creator>siridej sirisomboon</dc:creator>
  <cp:lastModifiedBy>siridej sirisomboon</cp:lastModifiedBy>
  <cp:revision>2</cp:revision>
  <dcterms:created xsi:type="dcterms:W3CDTF">2020-10-29T03:26:43Z</dcterms:created>
  <dcterms:modified xsi:type="dcterms:W3CDTF">2020-11-09T07:04:54Z</dcterms:modified>
</cp:coreProperties>
</file>