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57" r:id="rId4"/>
    <p:sldId id="267" r:id="rId5"/>
    <p:sldId id="258" r:id="rId6"/>
    <p:sldId id="259" r:id="rId7"/>
    <p:sldId id="268" r:id="rId8"/>
    <p:sldId id="260" r:id="rId9"/>
    <p:sldId id="261" r:id="rId10"/>
    <p:sldId id="262" r:id="rId11"/>
    <p:sldId id="264" r:id="rId12"/>
    <p:sldId id="263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dej sirisomboon" userId="44b1f9d309760dfd" providerId="LiveId" clId="{2547ADB2-1C42-D742-B390-F6136BA94981}"/>
    <pc:docChg chg="undo custSel addSld modSld sldOrd">
      <pc:chgData name="siridej sirisomboon" userId="44b1f9d309760dfd" providerId="LiveId" clId="{2547ADB2-1C42-D742-B390-F6136BA94981}" dt="2019-11-13T04:32:18.114" v="842" actId="255"/>
      <pc:docMkLst>
        <pc:docMk/>
      </pc:docMkLst>
      <pc:sldChg chg="modSp">
        <pc:chgData name="siridej sirisomboon" userId="44b1f9d309760dfd" providerId="LiveId" clId="{2547ADB2-1C42-D742-B390-F6136BA94981}" dt="2019-11-12T11:37:11.011" v="1" actId="255"/>
        <pc:sldMkLst>
          <pc:docMk/>
          <pc:sldMk cId="2360797749" sldId="256"/>
        </pc:sldMkLst>
        <pc:spChg chg="mod">
          <ac:chgData name="siridej sirisomboon" userId="44b1f9d309760dfd" providerId="LiveId" clId="{2547ADB2-1C42-D742-B390-F6136BA94981}" dt="2019-11-12T11:37:11.011" v="1" actId="255"/>
          <ac:spMkLst>
            <pc:docMk/>
            <pc:sldMk cId="2360797749" sldId="256"/>
            <ac:spMk id="2" creationId="{178C0DC8-BCE3-6049-8FA1-1AE681740053}"/>
          </ac:spMkLst>
        </pc:spChg>
        <pc:spChg chg="mod">
          <ac:chgData name="siridej sirisomboon" userId="44b1f9d309760dfd" providerId="LiveId" clId="{2547ADB2-1C42-D742-B390-F6136BA94981}" dt="2019-11-12T11:37:06.694" v="0" actId="255"/>
          <ac:spMkLst>
            <pc:docMk/>
            <pc:sldMk cId="2360797749" sldId="256"/>
            <ac:spMk id="3" creationId="{C7F2AF46-434E-A04A-A72F-9354B8625D24}"/>
          </ac:spMkLst>
        </pc:spChg>
      </pc:sldChg>
      <pc:sldChg chg="modSp new">
        <pc:chgData name="siridej sirisomboon" userId="44b1f9d309760dfd" providerId="LiveId" clId="{2547ADB2-1C42-D742-B390-F6136BA94981}" dt="2019-11-12T11:39:37.285" v="46" actId="20577"/>
        <pc:sldMkLst>
          <pc:docMk/>
          <pc:sldMk cId="768360275" sldId="257"/>
        </pc:sldMkLst>
        <pc:spChg chg="mod">
          <ac:chgData name="siridej sirisomboon" userId="44b1f9d309760dfd" providerId="LiveId" clId="{2547ADB2-1C42-D742-B390-F6136BA94981}" dt="2019-11-12T11:38:04.148" v="9" actId="255"/>
          <ac:spMkLst>
            <pc:docMk/>
            <pc:sldMk cId="768360275" sldId="257"/>
            <ac:spMk id="2" creationId="{0523C8C0-6963-0B4C-87F6-846A102C00E9}"/>
          </ac:spMkLst>
        </pc:spChg>
        <pc:spChg chg="mod">
          <ac:chgData name="siridej sirisomboon" userId="44b1f9d309760dfd" providerId="LiveId" clId="{2547ADB2-1C42-D742-B390-F6136BA94981}" dt="2019-11-12T11:39:37.285" v="46" actId="20577"/>
          <ac:spMkLst>
            <pc:docMk/>
            <pc:sldMk cId="768360275" sldId="257"/>
            <ac:spMk id="3" creationId="{A149D491-9A08-E44F-A8E2-1EA1680C6DFE}"/>
          </ac:spMkLst>
        </pc:spChg>
      </pc:sldChg>
      <pc:sldChg chg="modSp new">
        <pc:chgData name="siridej sirisomboon" userId="44b1f9d309760dfd" providerId="LiveId" clId="{2547ADB2-1C42-D742-B390-F6136BA94981}" dt="2019-11-13T00:48:08.959" v="686" actId="20577"/>
        <pc:sldMkLst>
          <pc:docMk/>
          <pc:sldMk cId="3068661330" sldId="258"/>
        </pc:sldMkLst>
        <pc:spChg chg="mod">
          <ac:chgData name="siridej sirisomboon" userId="44b1f9d309760dfd" providerId="LiveId" clId="{2547ADB2-1C42-D742-B390-F6136BA94981}" dt="2019-11-13T00:47:57.531" v="684" actId="21"/>
          <ac:spMkLst>
            <pc:docMk/>
            <pc:sldMk cId="3068661330" sldId="258"/>
            <ac:spMk id="2" creationId="{E4BFC84C-1B91-B543-8C67-75DA9A5BFC88}"/>
          </ac:spMkLst>
        </pc:spChg>
        <pc:spChg chg="mod">
          <ac:chgData name="siridej sirisomboon" userId="44b1f9d309760dfd" providerId="LiveId" clId="{2547ADB2-1C42-D742-B390-F6136BA94981}" dt="2019-11-13T00:48:08.959" v="686" actId="20577"/>
          <ac:spMkLst>
            <pc:docMk/>
            <pc:sldMk cId="3068661330" sldId="258"/>
            <ac:spMk id="3" creationId="{879A5927-AD95-2040-90EB-EAA32BEE2B46}"/>
          </ac:spMkLst>
        </pc:spChg>
      </pc:sldChg>
      <pc:sldChg chg="modSp new">
        <pc:chgData name="siridej sirisomboon" userId="44b1f9d309760dfd" providerId="LiveId" clId="{2547ADB2-1C42-D742-B390-F6136BA94981}" dt="2019-11-13T00:48:30.771" v="687" actId="20577"/>
        <pc:sldMkLst>
          <pc:docMk/>
          <pc:sldMk cId="1054543141" sldId="259"/>
        </pc:sldMkLst>
        <pc:spChg chg="mod">
          <ac:chgData name="siridej sirisomboon" userId="44b1f9d309760dfd" providerId="LiveId" clId="{2547ADB2-1C42-D742-B390-F6136BA94981}" dt="2019-11-13T00:48:30.771" v="687" actId="20577"/>
          <ac:spMkLst>
            <pc:docMk/>
            <pc:sldMk cId="1054543141" sldId="259"/>
            <ac:spMk id="2" creationId="{E2DA7D27-5B23-3E46-9371-90226F1F0801}"/>
          </ac:spMkLst>
        </pc:spChg>
        <pc:spChg chg="mod">
          <ac:chgData name="siridej sirisomboon" userId="44b1f9d309760dfd" providerId="LiveId" clId="{2547ADB2-1C42-D742-B390-F6136BA94981}" dt="2019-11-13T00:07:53.982" v="75" actId="20577"/>
          <ac:spMkLst>
            <pc:docMk/>
            <pc:sldMk cId="1054543141" sldId="259"/>
            <ac:spMk id="3" creationId="{A7869F9F-1270-EA44-9893-8406B19DD3EB}"/>
          </ac:spMkLst>
        </pc:spChg>
      </pc:sldChg>
      <pc:sldChg chg="modSp new">
        <pc:chgData name="siridej sirisomboon" userId="44b1f9d309760dfd" providerId="LiveId" clId="{2547ADB2-1C42-D742-B390-F6136BA94981}" dt="2019-11-13T00:11:24.678" v="88" actId="22"/>
        <pc:sldMkLst>
          <pc:docMk/>
          <pc:sldMk cId="2388204475" sldId="260"/>
        </pc:sldMkLst>
        <pc:spChg chg="mod">
          <ac:chgData name="siridej sirisomboon" userId="44b1f9d309760dfd" providerId="LiveId" clId="{2547ADB2-1C42-D742-B390-F6136BA94981}" dt="2019-11-13T00:11:24.678" v="88" actId="22"/>
          <ac:spMkLst>
            <pc:docMk/>
            <pc:sldMk cId="2388204475" sldId="260"/>
            <ac:spMk id="2" creationId="{BF2BAF51-A03F-CE47-8868-949F9F478C96}"/>
          </ac:spMkLst>
        </pc:spChg>
        <pc:spChg chg="mod">
          <ac:chgData name="siridej sirisomboon" userId="44b1f9d309760dfd" providerId="LiveId" clId="{2547ADB2-1C42-D742-B390-F6136BA94981}" dt="2019-11-13T00:11:18.307" v="87" actId="21"/>
          <ac:spMkLst>
            <pc:docMk/>
            <pc:sldMk cId="2388204475" sldId="260"/>
            <ac:spMk id="3" creationId="{9194F5AF-280D-B54E-94A2-2E7C5D6A4959}"/>
          </ac:spMkLst>
        </pc:spChg>
      </pc:sldChg>
      <pc:sldChg chg="modSp new">
        <pc:chgData name="siridej sirisomboon" userId="44b1f9d309760dfd" providerId="LiveId" clId="{2547ADB2-1C42-D742-B390-F6136BA94981}" dt="2019-11-13T00:17:51.390" v="131" actId="21"/>
        <pc:sldMkLst>
          <pc:docMk/>
          <pc:sldMk cId="1274574313" sldId="261"/>
        </pc:sldMkLst>
        <pc:spChg chg="mod">
          <ac:chgData name="siridej sirisomboon" userId="44b1f9d309760dfd" providerId="LiveId" clId="{2547ADB2-1C42-D742-B390-F6136BA94981}" dt="2019-11-13T00:14:54.555" v="115" actId="22"/>
          <ac:spMkLst>
            <pc:docMk/>
            <pc:sldMk cId="1274574313" sldId="261"/>
            <ac:spMk id="2" creationId="{52FE499F-4F6B-194A-A00E-5D500F2FF721}"/>
          </ac:spMkLst>
        </pc:spChg>
        <pc:spChg chg="mod">
          <ac:chgData name="siridej sirisomboon" userId="44b1f9d309760dfd" providerId="LiveId" clId="{2547ADB2-1C42-D742-B390-F6136BA94981}" dt="2019-11-13T00:17:51.390" v="131" actId="21"/>
          <ac:spMkLst>
            <pc:docMk/>
            <pc:sldMk cId="1274574313" sldId="261"/>
            <ac:spMk id="3" creationId="{DDE8EA1F-FE81-6045-8B26-F15D7690AF71}"/>
          </ac:spMkLst>
        </pc:spChg>
      </pc:sldChg>
      <pc:sldChg chg="modSp new">
        <pc:chgData name="siridej sirisomboon" userId="44b1f9d309760dfd" providerId="LiveId" clId="{2547ADB2-1C42-D742-B390-F6136BA94981}" dt="2019-11-13T00:23:07.821" v="162" actId="20577"/>
        <pc:sldMkLst>
          <pc:docMk/>
          <pc:sldMk cId="1547889554" sldId="262"/>
        </pc:sldMkLst>
        <pc:spChg chg="mod">
          <ac:chgData name="siridej sirisomboon" userId="44b1f9d309760dfd" providerId="LiveId" clId="{2547ADB2-1C42-D742-B390-F6136BA94981}" dt="2019-11-13T00:22:36.328" v="158" actId="22"/>
          <ac:spMkLst>
            <pc:docMk/>
            <pc:sldMk cId="1547889554" sldId="262"/>
            <ac:spMk id="2" creationId="{EC870C07-3A87-374B-BE0F-584201152F8D}"/>
          </ac:spMkLst>
        </pc:spChg>
        <pc:spChg chg="mod">
          <ac:chgData name="siridej sirisomboon" userId="44b1f9d309760dfd" providerId="LiveId" clId="{2547ADB2-1C42-D742-B390-F6136BA94981}" dt="2019-11-13T00:23:07.821" v="162" actId="20577"/>
          <ac:spMkLst>
            <pc:docMk/>
            <pc:sldMk cId="1547889554" sldId="262"/>
            <ac:spMk id="3" creationId="{E7F88B09-C931-F841-B723-ABA8B57365A3}"/>
          </ac:spMkLst>
        </pc:spChg>
      </pc:sldChg>
      <pc:sldChg chg="modSp new">
        <pc:chgData name="siridej sirisomboon" userId="44b1f9d309760dfd" providerId="LiveId" clId="{2547ADB2-1C42-D742-B390-F6136BA94981}" dt="2019-11-13T00:22:55.342" v="161" actId="27636"/>
        <pc:sldMkLst>
          <pc:docMk/>
          <pc:sldMk cId="4017905808" sldId="263"/>
        </pc:sldMkLst>
        <pc:spChg chg="mod">
          <ac:chgData name="siridej sirisomboon" userId="44b1f9d309760dfd" providerId="LiveId" clId="{2547ADB2-1C42-D742-B390-F6136BA94981}" dt="2019-11-13T00:22:41.790" v="159" actId="22"/>
          <ac:spMkLst>
            <pc:docMk/>
            <pc:sldMk cId="4017905808" sldId="263"/>
            <ac:spMk id="2" creationId="{B70348F5-D64F-E44E-B2C6-3CDF9212E8EA}"/>
          </ac:spMkLst>
        </pc:spChg>
        <pc:spChg chg="mod">
          <ac:chgData name="siridej sirisomboon" userId="44b1f9d309760dfd" providerId="LiveId" clId="{2547ADB2-1C42-D742-B390-F6136BA94981}" dt="2019-11-13T00:22:55.342" v="161" actId="27636"/>
          <ac:spMkLst>
            <pc:docMk/>
            <pc:sldMk cId="4017905808" sldId="263"/>
            <ac:spMk id="3" creationId="{F3CB52A3-D44C-AF4B-8794-58F8C9969D33}"/>
          </ac:spMkLst>
        </pc:spChg>
      </pc:sldChg>
      <pc:sldChg chg="modSp new">
        <pc:chgData name="siridej sirisomboon" userId="44b1f9d309760dfd" providerId="LiveId" clId="{2547ADB2-1C42-D742-B390-F6136BA94981}" dt="2019-11-13T00:27:17.831" v="316" actId="20577"/>
        <pc:sldMkLst>
          <pc:docMk/>
          <pc:sldMk cId="3712185732" sldId="264"/>
        </pc:sldMkLst>
        <pc:spChg chg="mod">
          <ac:chgData name="siridej sirisomboon" userId="44b1f9d309760dfd" providerId="LiveId" clId="{2547ADB2-1C42-D742-B390-F6136BA94981}" dt="2019-11-13T00:26:00.399" v="287" actId="255"/>
          <ac:spMkLst>
            <pc:docMk/>
            <pc:sldMk cId="3712185732" sldId="264"/>
            <ac:spMk id="2" creationId="{50AFD69E-4223-A641-97D9-6D1D17F94A7D}"/>
          </ac:spMkLst>
        </pc:spChg>
        <pc:spChg chg="mod">
          <ac:chgData name="siridej sirisomboon" userId="44b1f9d309760dfd" providerId="LiveId" clId="{2547ADB2-1C42-D742-B390-F6136BA94981}" dt="2019-11-13T00:27:17.831" v="316" actId="20577"/>
          <ac:spMkLst>
            <pc:docMk/>
            <pc:sldMk cId="3712185732" sldId="264"/>
            <ac:spMk id="3" creationId="{31D568ED-83FA-7545-B292-8CE2AB5CBD91}"/>
          </ac:spMkLst>
        </pc:spChg>
      </pc:sldChg>
      <pc:sldChg chg="modSp new">
        <pc:chgData name="siridej sirisomboon" userId="44b1f9d309760dfd" providerId="LiveId" clId="{2547ADB2-1C42-D742-B390-F6136BA94981}" dt="2019-11-13T00:42:48.839" v="669" actId="20577"/>
        <pc:sldMkLst>
          <pc:docMk/>
          <pc:sldMk cId="3914219058" sldId="265"/>
        </pc:sldMkLst>
        <pc:spChg chg="mod">
          <ac:chgData name="siridej sirisomboon" userId="44b1f9d309760dfd" providerId="LiveId" clId="{2547ADB2-1C42-D742-B390-F6136BA94981}" dt="2019-11-13T00:35:42.594" v="328" actId="255"/>
          <ac:spMkLst>
            <pc:docMk/>
            <pc:sldMk cId="3914219058" sldId="265"/>
            <ac:spMk id="2" creationId="{77B62B84-9039-9348-A68D-E23928183E2C}"/>
          </ac:spMkLst>
        </pc:spChg>
        <pc:spChg chg="mod">
          <ac:chgData name="siridej sirisomboon" userId="44b1f9d309760dfd" providerId="LiveId" clId="{2547ADB2-1C42-D742-B390-F6136BA94981}" dt="2019-11-13T00:42:48.839" v="669" actId="20577"/>
          <ac:spMkLst>
            <pc:docMk/>
            <pc:sldMk cId="3914219058" sldId="265"/>
            <ac:spMk id="3" creationId="{FB2011C7-5E39-344D-B879-AD95230BA13D}"/>
          </ac:spMkLst>
        </pc:spChg>
      </pc:sldChg>
      <pc:sldChg chg="addSp delSp modSp new">
        <pc:chgData name="siridej sirisomboon" userId="44b1f9d309760dfd" providerId="LiveId" clId="{2547ADB2-1C42-D742-B390-F6136BA94981}" dt="2019-11-13T00:47:15.936" v="681" actId="1076"/>
        <pc:sldMkLst>
          <pc:docMk/>
          <pc:sldMk cId="3306217301" sldId="266"/>
        </pc:sldMkLst>
        <pc:spChg chg="mod">
          <ac:chgData name="siridej sirisomboon" userId="44b1f9d309760dfd" providerId="LiveId" clId="{2547ADB2-1C42-D742-B390-F6136BA94981}" dt="2019-11-13T00:44:56.180" v="674" actId="22"/>
          <ac:spMkLst>
            <pc:docMk/>
            <pc:sldMk cId="3306217301" sldId="266"/>
            <ac:spMk id="2" creationId="{8D965908-F9D7-F240-8B3C-8E21DF081DAE}"/>
          </ac:spMkLst>
        </pc:spChg>
        <pc:spChg chg="del mod">
          <ac:chgData name="siridej sirisomboon" userId="44b1f9d309760dfd" providerId="LiveId" clId="{2547ADB2-1C42-D742-B390-F6136BA94981}" dt="2019-11-13T00:45:37.704" v="677" actId="931"/>
          <ac:spMkLst>
            <pc:docMk/>
            <pc:sldMk cId="3306217301" sldId="266"/>
            <ac:spMk id="3" creationId="{136A79E7-55BB-A048-BEF7-5AEF6ECB4031}"/>
          </ac:spMkLst>
        </pc:spChg>
        <pc:picChg chg="add mod ord">
          <ac:chgData name="siridej sirisomboon" userId="44b1f9d309760dfd" providerId="LiveId" clId="{2547ADB2-1C42-D742-B390-F6136BA94981}" dt="2019-11-13T00:47:15.936" v="681" actId="1076"/>
          <ac:picMkLst>
            <pc:docMk/>
            <pc:sldMk cId="3306217301" sldId="266"/>
            <ac:picMk id="4" creationId="{13A1489F-AA2C-F444-80B5-9895BB5D035A}"/>
          </ac:picMkLst>
        </pc:picChg>
      </pc:sldChg>
      <pc:sldChg chg="addSp delSp modSp new ord">
        <pc:chgData name="siridej sirisomboon" userId="44b1f9d309760dfd" providerId="LiveId" clId="{2547ADB2-1C42-D742-B390-F6136BA94981}" dt="2019-11-13T00:49:10.840" v="692" actId="14100"/>
        <pc:sldMkLst>
          <pc:docMk/>
          <pc:sldMk cId="1276319428" sldId="267"/>
        </pc:sldMkLst>
        <pc:spChg chg="mod">
          <ac:chgData name="siridej sirisomboon" userId="44b1f9d309760dfd" providerId="LiveId" clId="{2547ADB2-1C42-D742-B390-F6136BA94981}" dt="2019-11-13T00:48:53.304" v="688" actId="22"/>
          <ac:spMkLst>
            <pc:docMk/>
            <pc:sldMk cId="1276319428" sldId="267"/>
            <ac:spMk id="2" creationId="{7EE0A482-CC19-9F4F-834C-24A43E12FA3C}"/>
          </ac:spMkLst>
        </pc:spChg>
        <pc:spChg chg="del">
          <ac:chgData name="siridej sirisomboon" userId="44b1f9d309760dfd" providerId="LiveId" clId="{2547ADB2-1C42-D742-B390-F6136BA94981}" dt="2019-11-13T00:49:03.825" v="689" actId="931"/>
          <ac:spMkLst>
            <pc:docMk/>
            <pc:sldMk cId="1276319428" sldId="267"/>
            <ac:spMk id="3" creationId="{506E2822-7568-FD45-AD0D-763C1C919224}"/>
          </ac:spMkLst>
        </pc:spChg>
        <pc:picChg chg="add mod ord">
          <ac:chgData name="siridej sirisomboon" userId="44b1f9d309760dfd" providerId="LiveId" clId="{2547ADB2-1C42-D742-B390-F6136BA94981}" dt="2019-11-13T00:49:10.840" v="692" actId="14100"/>
          <ac:picMkLst>
            <pc:docMk/>
            <pc:sldMk cId="1276319428" sldId="267"/>
            <ac:picMk id="4" creationId="{F76D35C0-EED5-3E41-AB45-A892E0F2793F}"/>
          </ac:picMkLst>
        </pc:picChg>
      </pc:sldChg>
      <pc:sldChg chg="addSp delSp modSp new ord">
        <pc:chgData name="siridej sirisomboon" userId="44b1f9d309760dfd" providerId="LiveId" clId="{2547ADB2-1C42-D742-B390-F6136BA94981}" dt="2019-11-13T00:51:33.410" v="701" actId="1076"/>
        <pc:sldMkLst>
          <pc:docMk/>
          <pc:sldMk cId="1488681421" sldId="268"/>
        </pc:sldMkLst>
        <pc:spChg chg="mod">
          <ac:chgData name="siridej sirisomboon" userId="44b1f9d309760dfd" providerId="LiveId" clId="{2547ADB2-1C42-D742-B390-F6136BA94981}" dt="2019-11-13T00:51:06.831" v="695" actId="22"/>
          <ac:spMkLst>
            <pc:docMk/>
            <pc:sldMk cId="1488681421" sldId="268"/>
            <ac:spMk id="2" creationId="{E65A3752-8EAB-C447-828D-852BE3F642E4}"/>
          </ac:spMkLst>
        </pc:spChg>
        <pc:spChg chg="del">
          <ac:chgData name="siridej sirisomboon" userId="44b1f9d309760dfd" providerId="LiveId" clId="{2547ADB2-1C42-D742-B390-F6136BA94981}" dt="2019-11-13T00:51:22.097" v="696" actId="931"/>
          <ac:spMkLst>
            <pc:docMk/>
            <pc:sldMk cId="1488681421" sldId="268"/>
            <ac:spMk id="3" creationId="{F237194E-1687-D044-BB97-53EFE488DDC5}"/>
          </ac:spMkLst>
        </pc:spChg>
        <pc:picChg chg="add mod ord">
          <ac:chgData name="siridej sirisomboon" userId="44b1f9d309760dfd" providerId="LiveId" clId="{2547ADB2-1C42-D742-B390-F6136BA94981}" dt="2019-11-13T00:51:33.410" v="701" actId="1076"/>
          <ac:picMkLst>
            <pc:docMk/>
            <pc:sldMk cId="1488681421" sldId="268"/>
            <ac:picMk id="4" creationId="{0354F489-5807-3540-9CF1-2E2283422DEF}"/>
          </ac:picMkLst>
        </pc:picChg>
      </pc:sldChg>
      <pc:sldChg chg="modSp new">
        <pc:chgData name="siridej sirisomboon" userId="44b1f9d309760dfd" providerId="LiveId" clId="{2547ADB2-1C42-D742-B390-F6136BA94981}" dt="2019-11-13T04:32:18.114" v="842" actId="255"/>
        <pc:sldMkLst>
          <pc:docMk/>
          <pc:sldMk cId="3240721500" sldId="269"/>
        </pc:sldMkLst>
        <pc:spChg chg="mod">
          <ac:chgData name="siridej sirisomboon" userId="44b1f9d309760dfd" providerId="LiveId" clId="{2547ADB2-1C42-D742-B390-F6136BA94981}" dt="2019-11-13T04:26:48.399" v="755" actId="20577"/>
          <ac:spMkLst>
            <pc:docMk/>
            <pc:sldMk cId="3240721500" sldId="269"/>
            <ac:spMk id="2" creationId="{AF401BFC-1603-E945-98E2-EF19C7E1FE23}"/>
          </ac:spMkLst>
        </pc:spChg>
        <pc:spChg chg="mod">
          <ac:chgData name="siridej sirisomboon" userId="44b1f9d309760dfd" providerId="LiveId" clId="{2547ADB2-1C42-D742-B390-F6136BA94981}" dt="2019-11-13T04:32:18.114" v="842" actId="255"/>
          <ac:spMkLst>
            <pc:docMk/>
            <pc:sldMk cId="3240721500" sldId="269"/>
            <ac:spMk id="3" creationId="{38629704-AC93-9D4E-9600-5AC24CA8C39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78C0DC8-BCE3-6049-8FA1-1AE6817400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sz="7200" dirty="0"/>
              <a:t>หลักเบื้องต้นสำหรับเทคนิคพิเศษ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7F2AF46-434E-A04A-A72F-9354B8625D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h-TH" sz="3600" dirty="0"/>
              <a:t>การเตรียมงานสำหรับโปรแกรม </a:t>
            </a:r>
            <a:r>
              <a:rPr lang="en-US" sz="3600" dirty="0"/>
              <a:t>After Effect 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36079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F401BFC-1603-E945-98E2-EF19C7E1F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โครงสร้างการทำงานในโปรแกรม </a:t>
            </a:r>
            <a:r>
              <a:rPr lang="en-US" dirty="0"/>
              <a:t>After Effect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629704-AC93-9D4E-9600-5AC24CA8C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/>
              <a:t>สร้าง </a:t>
            </a:r>
            <a:r>
              <a:rPr lang="en-US" sz="4000" dirty="0"/>
              <a:t>Project</a:t>
            </a:r>
          </a:p>
          <a:p>
            <a:r>
              <a:rPr lang="th-TH" sz="4000" dirty="0"/>
              <a:t>นำเข้า </a:t>
            </a:r>
            <a:r>
              <a:rPr lang="en-US" sz="4000" dirty="0"/>
              <a:t>Source Files</a:t>
            </a:r>
          </a:p>
          <a:p>
            <a:r>
              <a:rPr lang="th-TH" sz="4000" dirty="0"/>
              <a:t>สร้าง </a:t>
            </a:r>
            <a:r>
              <a:rPr lang="en-US" sz="4000" dirty="0"/>
              <a:t>Comp</a:t>
            </a:r>
          </a:p>
          <a:p>
            <a:r>
              <a:rPr lang="th-TH" sz="4000" dirty="0"/>
              <a:t>ทำ </a:t>
            </a:r>
            <a:r>
              <a:rPr lang="en-US" sz="4000" dirty="0"/>
              <a:t>Composition </a:t>
            </a:r>
          </a:p>
          <a:p>
            <a:r>
              <a:rPr lang="en-US" sz="4000" dirty="0"/>
              <a:t>Render 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324072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523C8C0-6963-0B4C-87F6-846A102C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600" dirty="0"/>
              <a:t>เตรียมฟุตเทจ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149D491-9A08-E44F-A8E2-1EA1680C6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/>
              <a:t>ประเภทของไฟล์ที่โปรแกรมรองรับ</a:t>
            </a:r>
          </a:p>
          <a:p>
            <a:r>
              <a:rPr lang="en-US" sz="4000" dirty="0"/>
              <a:t>fps</a:t>
            </a:r>
          </a:p>
          <a:p>
            <a:r>
              <a:rPr lang="th-TH" sz="4000" dirty="0"/>
              <a:t>ความยาวของคลิป</a:t>
            </a:r>
          </a:p>
        </p:txBody>
      </p:sp>
    </p:spTree>
    <p:extLst>
      <p:ext uri="{BB962C8B-B14F-4D97-AF65-F5344CB8AC3E}">
        <p14:creationId xmlns:p14="http://schemas.microsoft.com/office/powerpoint/2010/main" val="76836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EE0A482-CC19-9F4F-834C-24A43E12F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-BoldMT"/>
              </a:rPr>
              <a:t>Video and animation formats</a:t>
            </a:r>
            <a:r>
              <a:rPr lang="en-US" sz="40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</a:t>
            </a:r>
            <a:endParaRPr lang="th-TH" dirty="0"/>
          </a:p>
        </p:txBody>
      </p:sp>
      <p:pic>
        <p:nvPicPr>
          <p:cNvPr id="4" name="รูปภาพ 4">
            <a:extLst>
              <a:ext uri="{FF2B5EF4-FFF2-40B4-BE49-F238E27FC236}">
                <a16:creationId xmlns:a16="http://schemas.microsoft.com/office/drawing/2014/main" id="{F76D35C0-EED5-3E41-AB45-A892E0F279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2745" y="2049717"/>
            <a:ext cx="8033325" cy="418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19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BFC84C-1B91-B543-8C67-75DA9A5B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-BoldMT"/>
              </a:rPr>
              <a:t>Video and animation formats</a:t>
            </a:r>
            <a:r>
              <a:rPr lang="en-US" sz="40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79A5927-AD95-2040-90EB-EAA32BEE2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  <a:latin typeface="ArialMT"/>
            </a:endParaRPr>
          </a:p>
          <a:p>
            <a:r>
              <a:rPr lang="en-US" sz="24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Animated GIF (GIF)</a:t>
            </a:r>
          </a:p>
          <a:p>
            <a:r>
              <a:rPr lang="en-US" sz="24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DV (in MOV or AVI container, or as </a:t>
            </a:r>
            <a:r>
              <a:rPr lang="en-US" sz="2400" b="0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containerless</a:t>
            </a:r>
            <a:r>
              <a:rPr lang="en-US" sz="24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DV stream)</a:t>
            </a:r>
          </a:p>
          <a:p>
            <a:r>
              <a:rPr lang="en-US" sz="24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ElectricImage (IMG, EI)</a:t>
            </a:r>
          </a:p>
          <a:p>
            <a:r>
              <a:rPr lang="en-US" sz="24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Filmstrip (FLM)</a:t>
            </a:r>
          </a:p>
          <a:p>
            <a:r>
              <a:rPr lang="en-US" sz="2400" b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Flash (SWF; rasterized)</a:t>
            </a:r>
            <a:r>
              <a:rPr lang="en-US" sz="2400" b="0" i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-ItalicMT"/>
              </a:rPr>
              <a:t>Note:</a:t>
            </a:r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The alpha channel is imported with SWF files but interactive content is not.</a:t>
            </a:r>
          </a:p>
          <a:p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MPEG formats (MPEG, MPE, MPG, M2V, MPA, MP2, M2A, MPV, M2P, M2T, VOB, MOD, AC3, MP4, M4V, M4A)</a:t>
            </a:r>
          </a:p>
          <a:p>
            <a:endParaRPr lang="th-TH" sz="2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6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2DA7D27-5B23-3E46-9371-90226F1F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-BoldMT"/>
              </a:rPr>
              <a:t>Video and animation formats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7869F9F-1270-EA44-9893-8406B19DD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b="0" i="0" dirty="0">
              <a:solidFill>
                <a:schemeClr val="bg1">
                  <a:lumMod val="10000"/>
                  <a:lumOff val="90000"/>
                </a:schemeClr>
              </a:solidFill>
              <a:latin typeface="ArialMT"/>
            </a:endParaRPr>
          </a:p>
          <a:p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Open Media Framework (OMF; raw media [or essence] only; Windows only)</a:t>
            </a:r>
          </a:p>
          <a:p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QuickTime (MOV; 16 </a:t>
            </a:r>
            <a:r>
              <a:rPr lang="en-US" sz="2400" b="0" i="0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bpc</a:t>
            </a:r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, requires QuickTime)</a:t>
            </a:r>
          </a:p>
          <a:p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Adobe Photoshop with video layer (PSD; requires QuickTime)</a:t>
            </a:r>
          </a:p>
          <a:p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Video for Windows (AVI, WAV; requires QuickTime on Mac OS)</a:t>
            </a:r>
            <a:r>
              <a:rPr lang="en-US" sz="2400" b="0" i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-ItalicMT"/>
              </a:rPr>
              <a:t>Note:</a:t>
            </a:r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You can import </a:t>
            </a:r>
            <a:r>
              <a:rPr lang="en-US" sz="2400" b="0" i="0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10-bpc</a:t>
            </a:r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uncompressed YUV AVI files created in Adobe Premiere Pro into </a:t>
            </a:r>
            <a:r>
              <a:rPr lang="en-US" sz="2400" b="0" i="0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16-bpc</a:t>
            </a:r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RGB After Effects projects. You can also render with </a:t>
            </a:r>
            <a:r>
              <a:rPr lang="en-US" sz="2400" b="0" i="0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10-bpc</a:t>
            </a:r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 YUV compression. (See Specify Video for Windows compression options.)</a:t>
            </a:r>
          </a:p>
          <a:p>
            <a:r>
              <a:rPr lang="en-US" sz="2400" b="0" i="0" dirty="0">
                <a:solidFill>
                  <a:schemeClr val="bg1">
                    <a:lumMod val="10000"/>
                    <a:lumOff val="90000"/>
                  </a:schemeClr>
                </a:solidFill>
                <a:latin typeface="ArialMT"/>
              </a:rPr>
              <a:t>Windows Media File (WMV, WMA, ASF; Windows only)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5454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65A3752-8EAB-C447-828D-852BE3F6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Arial-BoldMT"/>
              </a:rPr>
              <a:t>Audio formats</a:t>
            </a:r>
            <a:endParaRPr lang="th-TH" dirty="0"/>
          </a:p>
        </p:txBody>
      </p:sp>
      <p:pic>
        <p:nvPicPr>
          <p:cNvPr id="4" name="รูปภาพ 4">
            <a:extLst>
              <a:ext uri="{FF2B5EF4-FFF2-40B4-BE49-F238E27FC236}">
                <a16:creationId xmlns:a16="http://schemas.microsoft.com/office/drawing/2014/main" id="{0354F489-5807-3540-9CF1-2E2283422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8559" y="2057401"/>
            <a:ext cx="8874881" cy="42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81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F2BAF51-A03F-CE47-8868-949F9F47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Arial-BoldMT"/>
              </a:rPr>
              <a:t>Audio formats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194F5AF-280D-B54E-94A2-2E7C5D6A4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Arial-BoldMT"/>
            </a:endParaRPr>
          </a:p>
          <a:p>
            <a:r>
              <a:rPr lang="en-US" sz="2400" dirty="0">
                <a:latin typeface="ArialMT"/>
              </a:rPr>
              <a:t>Advanced Audio Coding (AAC, M4A)</a:t>
            </a:r>
          </a:p>
          <a:p>
            <a:r>
              <a:rPr lang="en-US" sz="2400" dirty="0">
                <a:latin typeface="ArialMT"/>
              </a:rPr>
              <a:t>Audio Interchange File Format (AIF, AIFF)MP3 (MP3, MPEG, MPG, MPA, MPE)</a:t>
            </a:r>
          </a:p>
          <a:p>
            <a:r>
              <a:rPr lang="en-US" sz="2400" dirty="0">
                <a:latin typeface="ArialMT"/>
              </a:rPr>
              <a:t>Video for Windows (AVI, WAV; requires QuickTime on Mac OS)Waveform (WAV)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238820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2FE499F-4F6B-194A-A00E-5D500F2F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-BoldMT"/>
              </a:rPr>
              <a:t>Still-image formats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DE8EA1F-FE81-6045-8B26-F15D7690A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0" dirty="0">
                <a:latin typeface="ArialMT"/>
              </a:rPr>
              <a:t>Adobe Illustrator (AI, AI4, AI5, EPS, PS; continuously rasterized)</a:t>
            </a:r>
          </a:p>
          <a:p>
            <a:r>
              <a:rPr lang="en-US" sz="2400" b="0" dirty="0">
                <a:latin typeface="ArialMT"/>
              </a:rPr>
              <a:t>Adobe PDF (PDF; first page only; continuously rasterized)</a:t>
            </a:r>
          </a:p>
          <a:p>
            <a:r>
              <a:rPr lang="en-US" sz="2400" b="0" dirty="0">
                <a:latin typeface="ArialMT"/>
              </a:rPr>
              <a:t>Adobe Photoshop (PSD)</a:t>
            </a:r>
          </a:p>
          <a:p>
            <a:r>
              <a:rPr lang="en-US" sz="2400" b="0" dirty="0">
                <a:latin typeface="ArialMT"/>
              </a:rPr>
              <a:t>Bitmap (BMP, RLE, DIB)</a:t>
            </a:r>
          </a:p>
          <a:p>
            <a:r>
              <a:rPr lang="en-US" sz="2400" b="0" dirty="0">
                <a:latin typeface="ArialMT"/>
              </a:rPr>
              <a:t>Camera raw (TIF, CRW, NEF, RAF, ORF, MRW, DCR, MOS, RAW, PEF, SRF, DNG, X3F, CR2, ERF; 16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r>
              <a:rPr lang="en-US" sz="2400" b="0" dirty="0" err="1">
                <a:latin typeface="ArialMT"/>
              </a:rPr>
              <a:t>Cineon</a:t>
            </a:r>
            <a:r>
              <a:rPr lang="en-US" sz="2400" b="0" dirty="0">
                <a:latin typeface="ArialMT"/>
              </a:rPr>
              <a:t> (CIN, DPX; converts to project’s color bit depth: 8, 16, or 32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r>
              <a:rPr lang="en-US" sz="2400" b="0" dirty="0">
                <a:latin typeface="ArialMT"/>
              </a:rPr>
              <a:t>Discreet RLA/RPF (RLA, RPF; 16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, imports camera data)</a:t>
            </a:r>
          </a:p>
          <a:p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127457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C870C07-3A87-374B-BE0F-58420115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-BoldMT"/>
              </a:rPr>
              <a:t>Still-image formats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7F88B09-C931-F841-B723-ABA8B5736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400" b="0" dirty="0">
              <a:latin typeface="ArialMT"/>
            </a:endParaRPr>
          </a:p>
          <a:p>
            <a:r>
              <a:rPr lang="en-US" sz="2400" b="0" dirty="0" err="1">
                <a:latin typeface="ArialMT"/>
              </a:rPr>
              <a:t>EPSJPEG</a:t>
            </a:r>
            <a:r>
              <a:rPr lang="en-US" sz="2400" b="0" dirty="0">
                <a:latin typeface="ArialMT"/>
              </a:rPr>
              <a:t> (JPG, JPE)</a:t>
            </a:r>
          </a:p>
          <a:p>
            <a:r>
              <a:rPr lang="en-US" sz="2400" b="0" dirty="0">
                <a:latin typeface="ArialMT"/>
              </a:rPr>
              <a:t>Maya camera data (MA)</a:t>
            </a:r>
          </a:p>
          <a:p>
            <a:r>
              <a:rPr lang="en-US" sz="2400" b="0" dirty="0">
                <a:latin typeface="ArialMT"/>
              </a:rPr>
              <a:t>Maya IFF (IFF, TDI; 16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r>
              <a:rPr lang="en-US" sz="2400" b="0" dirty="0">
                <a:latin typeface="ArialMT"/>
              </a:rPr>
              <a:t>OpenEXR (EXR; 32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)PBM (8, 16, and 32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r>
              <a:rPr lang="en-US" sz="2400" b="0" dirty="0" err="1">
                <a:latin typeface="ArialMT"/>
              </a:rPr>
              <a:t>PCXPICT</a:t>
            </a:r>
            <a:r>
              <a:rPr lang="en-US" sz="2400" b="0" dirty="0">
                <a:latin typeface="ArialMT"/>
              </a:rPr>
              <a:t> (PCT)</a:t>
            </a:r>
          </a:p>
          <a:p>
            <a:r>
              <a:rPr lang="en-US" sz="2400" b="0" dirty="0">
                <a:latin typeface="ArialMT"/>
              </a:rPr>
              <a:t>Pixar (PXR)</a:t>
            </a:r>
          </a:p>
          <a:p>
            <a:r>
              <a:rPr lang="en-US" sz="2400" b="0" dirty="0">
                <a:latin typeface="ArialMT"/>
              </a:rPr>
              <a:t>Portable Network Graphics (PNG; 16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r>
              <a:rPr lang="en-US" sz="2400" b="0" dirty="0">
                <a:latin typeface="ArialMT"/>
              </a:rPr>
              <a:t>Radiance (HDR, RGBE, XYZE; 32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1547889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0AFD69E-4223-A641-97D9-6D1D17F94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5400" dirty="0"/>
              <a:t>การแก้ปัญหาเมื่อคลิปที่เตรียมมาไม่รองรับ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1D568ED-83FA-7545-B292-8CE2AB5CB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/>
              <a:t>ใช้โปรแกรมอื่นแปลงสกุลไฟล์</a:t>
            </a:r>
          </a:p>
          <a:p>
            <a:r>
              <a:rPr lang="th-TH" sz="4000" dirty="0"/>
              <a:t>ตั้งชื่อเป็นภาษาอังกฤษ</a:t>
            </a:r>
          </a:p>
          <a:p>
            <a:pPr lvl="1"/>
            <a:r>
              <a:rPr lang="th-TH" sz="3800" dirty="0"/>
              <a:t>ชื่อไฟล์</a:t>
            </a:r>
          </a:p>
          <a:p>
            <a:pPr lvl="1"/>
            <a:r>
              <a:rPr lang="th-TH" sz="3800" dirty="0"/>
              <a:t>ชื่อ </a:t>
            </a:r>
            <a:r>
              <a:rPr lang="en-US" sz="3800" dirty="0"/>
              <a:t>Directories </a:t>
            </a:r>
            <a:endParaRPr lang="th-TH" sz="3800" dirty="0"/>
          </a:p>
        </p:txBody>
      </p:sp>
    </p:spTree>
    <p:extLst>
      <p:ext uri="{BB962C8B-B14F-4D97-AF65-F5344CB8AC3E}">
        <p14:creationId xmlns:p14="http://schemas.microsoft.com/office/powerpoint/2010/main" val="3712185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0348F5-D64F-E44E-B2C6-3CDF9212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-BoldMT"/>
              </a:rPr>
              <a:t>Still-image formats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3CB52A3-D44C-AF4B-8794-58F8C9969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400" b="0" dirty="0">
              <a:latin typeface="ArialMT"/>
            </a:endParaRPr>
          </a:p>
          <a:p>
            <a:r>
              <a:rPr lang="en-US" sz="2400" b="0" dirty="0">
                <a:latin typeface="ArialMT"/>
              </a:rPr>
              <a:t>SGI (SGI, BW, RGB; 16 </a:t>
            </a:r>
            <a:r>
              <a:rPr lang="en-US" sz="2400" b="0" dirty="0" err="1">
                <a:latin typeface="ArialMT"/>
              </a:rPr>
              <a:t>bpc</a:t>
            </a:r>
            <a:r>
              <a:rPr lang="en-US" sz="2400" b="0" dirty="0">
                <a:latin typeface="ArialMT"/>
              </a:rPr>
              <a:t>)</a:t>
            </a:r>
          </a:p>
          <a:p>
            <a:r>
              <a:rPr lang="en-US" sz="2400" b="0" dirty="0" err="1">
                <a:latin typeface="ArialMT"/>
              </a:rPr>
              <a:t>Softimage</a:t>
            </a:r>
            <a:r>
              <a:rPr lang="en-US" sz="2400" b="0" dirty="0">
                <a:latin typeface="ArialMT"/>
              </a:rPr>
              <a:t> (PIC)</a:t>
            </a:r>
          </a:p>
          <a:p>
            <a:r>
              <a:rPr lang="en-US" sz="2400" b="0" dirty="0">
                <a:latin typeface="ArialMT"/>
              </a:rPr>
              <a:t>Targa (TGA, VDA, ICB, VST)</a:t>
            </a:r>
          </a:p>
          <a:p>
            <a:r>
              <a:rPr lang="en-US" sz="2400" b="0" dirty="0">
                <a:latin typeface="ArialMT"/>
              </a:rPr>
              <a:t>TIFF (TIF)</a:t>
            </a:r>
          </a:p>
          <a:p>
            <a:endParaRPr lang="en-US" sz="2400" i="1" dirty="0">
              <a:latin typeface="ArialMT"/>
            </a:endParaRPr>
          </a:p>
          <a:p>
            <a:endParaRPr lang="en-US" sz="2400" b="0" i="1" dirty="0">
              <a:latin typeface="ArialMT"/>
            </a:endParaRPr>
          </a:p>
          <a:p>
            <a:endParaRPr lang="en-US" sz="2400" i="1" dirty="0">
              <a:latin typeface="ArialMT"/>
            </a:endParaRPr>
          </a:p>
          <a:p>
            <a:endParaRPr lang="en-US" sz="2400" b="0" i="1" dirty="0">
              <a:latin typeface="ArialMT"/>
            </a:endParaRPr>
          </a:p>
          <a:p>
            <a:pPr marL="0" indent="0">
              <a:buNone/>
            </a:pPr>
            <a:r>
              <a:rPr lang="en-US" sz="2400" b="0" i="1" dirty="0">
                <a:latin typeface="Arial-ItalicMT"/>
              </a:rPr>
              <a:t>Note:</a:t>
            </a:r>
            <a:r>
              <a:rPr lang="en-US" sz="2400" b="0" i="0" dirty="0">
                <a:latin typeface="ArialMT"/>
              </a:rPr>
              <a:t> Still-image formats can be imported individually or as a sequence.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401790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7B62B84-9039-9348-A68D-E23928183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เฟรมเรตคืออะไร?</a:t>
            </a:r>
            <a:endParaRPr lang="th-TH" sz="48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B2011C7-5E39-344D-B879-AD95230BA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อัตราความถี่ของเฟรมภาพ</a:t>
            </a:r>
          </a:p>
          <a:p>
            <a:pPr lvl="1"/>
            <a:r>
              <a:rPr lang="th-TH" sz="38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เฟรมภาพในที่นี้ก็หมายถึงภาพนิ่ง</a:t>
            </a:r>
          </a:p>
          <a:p>
            <a:pPr lvl="1"/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ที่หากเรานำหลายๆ ภาพมาเรียงต่อกัน มันก็จะกลายมาเป็นภาพเคลื่อนไหว</a:t>
            </a:r>
          </a:p>
          <a:p>
            <a:r>
              <a:rPr lang="en-US" sz="4200" dirty="0">
                <a:latin typeface="Angsana New" panose="02020603050405020304" pitchFamily="18" charset="-34"/>
                <a:cs typeface="Angsana New" panose="02020603050405020304" pitchFamily="18" charset="-34"/>
              </a:rPr>
              <a:t>Frame per Second (</a:t>
            </a:r>
            <a:r>
              <a:rPr lang="th-TH" sz="4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4200" dirty="0">
                <a:latin typeface="Angsana New" panose="02020603050405020304" pitchFamily="18" charset="-34"/>
                <a:cs typeface="Angsana New" panose="02020603050405020304" pitchFamily="18" charset="-34"/>
              </a:rPr>
              <a:t>FPS </a:t>
            </a:r>
            <a:r>
              <a:rPr lang="th-TH" sz="42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หรือแปลว่าเฟรมต่อวินาที)</a:t>
            </a:r>
          </a:p>
          <a:p>
            <a:pPr lvl="1"/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จำนวนเฟรมในภาพเคลื่อนไหวภาพหนึ่ง ภายในระยะเวลา 1 วินาที เช่นคำว่า 30 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FPS 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หมายความว่า ภายใน 1 วินาทีของภาพเคลื่อนไหวภาพนั้น มีจำนวนภาพนิ่งประกอบอยู่ 30 ภาพ</a:t>
            </a:r>
          </a:p>
        </p:txBody>
      </p:sp>
    </p:spTree>
    <p:extLst>
      <p:ext uri="{BB962C8B-B14F-4D97-AF65-F5344CB8AC3E}">
        <p14:creationId xmlns:p14="http://schemas.microsoft.com/office/powerpoint/2010/main" val="3914219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D965908-F9D7-F240-8B3C-8E21DF081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เฟรมเรตคืออะไร?</a:t>
            </a:r>
            <a:endParaRPr lang="th-TH" dirty="0"/>
          </a:p>
        </p:txBody>
      </p:sp>
      <p:pic>
        <p:nvPicPr>
          <p:cNvPr id="4" name="รูปภาพ 4">
            <a:extLst>
              <a:ext uri="{FF2B5EF4-FFF2-40B4-BE49-F238E27FC236}">
                <a16:creationId xmlns:a16="http://schemas.microsoft.com/office/drawing/2014/main" id="{13A1489F-AA2C-F444-80B5-9895BB5D0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586" y="1754540"/>
            <a:ext cx="10161446" cy="348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17301"/>
      </p:ext>
    </p:extLst>
  </p:cSld>
  <p:clrMapOvr>
    <a:masterClrMapping/>
  </p:clrMapOvr>
</p:sld>
</file>

<file path=ppt/theme/theme1.xml><?xml version="1.0" encoding="utf-8"?>
<a:theme xmlns:a="http://schemas.openxmlformats.org/drawingml/2006/main" name="ไอพ่น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แบบจอกว้าง</PresentationFormat>
  <Slides>14</Slides>
  <Notes>0</Notes>
  <HiddenSlides>0</HiddenSlides>
  <ScaleCrop>false</ScaleCrop>
  <HeadingPairs>
    <vt:vector size="4" baseType="variant"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15" baseType="lpstr">
      <vt:lpstr>ไอพ่น</vt:lpstr>
      <vt:lpstr>หลักเบื้องต้นสำหรับเทคนิคพิเศษ</vt:lpstr>
      <vt:lpstr>โครงสร้างการทำงานในโปรแกรม After Effect</vt:lpstr>
      <vt:lpstr>เตรียมฟุตเทจ</vt:lpstr>
      <vt:lpstr>Video and animation formats </vt:lpstr>
      <vt:lpstr>Video and animation formats </vt:lpstr>
      <vt:lpstr>Video and animation formats</vt:lpstr>
      <vt:lpstr>Audio formats</vt:lpstr>
      <vt:lpstr>Audio formats</vt:lpstr>
      <vt:lpstr>Still-image formats</vt:lpstr>
      <vt:lpstr>Still-image formats</vt:lpstr>
      <vt:lpstr>การแก้ปัญหาเมื่อคลิปที่เตรียมมาไม่รองรับ</vt:lpstr>
      <vt:lpstr>Still-image formats</vt:lpstr>
      <vt:lpstr>เฟรมเรตคืออะไร?</vt:lpstr>
      <vt:lpstr>เฟรมเรตคืออะไร?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หลักเบื้องต้นสำหรับเทคนิคพิเศษ</dc:title>
  <dc:creator>siridej sirisomboon</dc:creator>
  <cp:lastModifiedBy>siridej sirisomboon</cp:lastModifiedBy>
  <cp:revision>4</cp:revision>
  <dcterms:created xsi:type="dcterms:W3CDTF">2019-11-12T11:34:52Z</dcterms:created>
  <dcterms:modified xsi:type="dcterms:W3CDTF">2019-11-13T04:32:28Z</dcterms:modified>
</cp:coreProperties>
</file>