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64" r:id="rId4"/>
    <p:sldId id="265" r:id="rId5"/>
    <p:sldId id="263" r:id="rId6"/>
    <p:sldId id="262" r:id="rId7"/>
    <p:sldId id="258" r:id="rId8"/>
    <p:sldId id="261" r:id="rId9"/>
    <p:sldId id="259" r:id="rId10"/>
    <p:sldId id="260" r:id="rId11"/>
    <p:sldId id="267" r:id="rId12"/>
    <p:sldId id="266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2B0521-40A3-F645-B93F-36689D8D503B}" v="47" dt="2021-03-13T04:24:39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52936-7A1C-BB47-9BAD-42D56ECB3EC6}" type="datetimeFigureOut">
              <a:rPr lang="en-TH" smtClean="0"/>
              <a:t>13/3/2021 R</a:t>
            </a:fld>
            <a:endParaRPr lang="en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E3E85-3682-1A4A-9C67-1600B9FB2CC9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76197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E3E85-3682-1A4A-9C67-1600B9FB2CC9}" type="slidenum">
              <a:rPr lang="en-TH" smtClean="0"/>
              <a:t>4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83398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E3E85-3682-1A4A-9C67-1600B9FB2CC9}" type="slidenum">
              <a:rPr lang="en-TH" smtClean="0"/>
              <a:t>5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54987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143BE-4FD8-0542-985D-14BB5CC7B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2D4E7-3E6C-8445-9478-CBC46118D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A8222-7A24-5441-AB12-18D6DE48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EA8D5-10C9-2B41-822A-12B42379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BD3C3-4F36-5647-B20F-9E700C78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3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3AD4-05E6-3F4F-8871-8DCF30F1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552C-A5CC-AC4B-B529-6DDE3EFB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C7BA8-AA97-AD43-A33A-E8BDCE4D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110F7-55D9-754C-9373-97EA1F43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63978-31BA-4E46-B212-C65B0F702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7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5B47-9834-FF44-872A-B171126A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C2D9F-E89E-D64B-A5D9-BA1CBDD22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9B3FD-CCA0-D143-966E-59F3E21F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3/13/21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6525A-2736-E04C-9C00-AC2CBAF0C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638E0-3915-2F4A-A52E-2CA86953C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7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FBE8-1D7B-8E49-9506-1C8F74D8C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C99F9-CE6D-6541-836C-8F4E238DE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00293E-BEBB-9D46-A19C-5326EAB92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4FFC3-52E1-1C40-9151-FCAA769A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C5211-7332-A247-AF3E-9693AE252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2B6D2-F36B-354B-9D4B-7E090DFA0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9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875F-7907-404D-B99F-9D73C5E1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50F9D-56E6-EA40-AF3F-1010A26B0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6F4B5-ABCA-A643-B8B9-81D54A358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04085-1DAF-AC47-95BE-FA49E77555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A4B75F-EC39-0A4F-8CB3-CE04EE1F01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F6980-6332-AA4F-BBA8-FF375E8E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3/13/21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AAEA2-2BCC-424F-81EB-3063B8C8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EDA27-C6A7-F447-B599-65375498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6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EF54-04AE-514A-B234-65B92D32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FFF1B-44E9-4C44-A9F8-D73E5FC5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3/13/21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0CC23-50FA-9545-8B73-CBC50D92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C9A7A-C7D9-0A4E-97E3-FB1B6DAF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DA2592-366A-D443-B4AF-37C504B8B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3/13/21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43574-DD75-094A-8F03-DBD456A19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EB2F0-0461-5F41-AE14-7E4E0E4C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2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D4F26-6EC7-8F4A-8F63-79652988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37DA8-26CB-1D47-A31D-EDA7291E2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7F7E2-241D-CC4B-A89F-A7E199532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30EEE-1D30-2C4F-9D35-283EF4A87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A2EC4-C1ED-0A4E-B06B-F2EE8D45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43C7B-520F-6342-93A9-C9DE5A6F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9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294B-78E8-D74C-94D5-19327EE7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30B56-50E7-F842-B730-699C0E91F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DBBFA-29C5-8544-AFD7-B5DA080B1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482A9-3D36-5F4C-A27E-03669FF3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3/13/21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FB64E-4C39-654B-8E00-6E372582E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8FE9D-FC63-5346-90FF-65050E7B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6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94047-3223-2147-8709-0EFCFE3C8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1B833-F943-9F42-8296-A183A8991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FBA66-7DB1-FF43-9458-D46FB3428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3/13/21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8385C-83A8-5D47-B96D-BBB928B4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F2322-B254-EF4E-BEB4-F0EA03D3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5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34093A-2C12-904C-859B-358F234551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E53C8-E330-B94C-A129-75A3E10E6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4E525-D162-584D-AB4B-698DE3736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096C-64ED-4153-A483-5C02E44AD5C3}" type="datetime1">
              <a:rPr lang="en-US" smtClean="0"/>
              <a:t>3/13/21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405D9-168A-6446-A0A1-7E7611B12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687A8-B5AA-CD44-B6B0-BCECA792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4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63F23A-A7E9-D74D-BB85-9020D9A0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D5048-9D8B-0243-AF1E-E8AF900B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FC30B-0EE5-BD44-9611-21CB9D29F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3/13/21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4DE79-C410-1A45-9082-1A09A44AA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CB648-D458-2140-A6EC-9FDB2E2D3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9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6E61-4B5B-554C-8C17-47CDC4409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002" y="749087"/>
            <a:ext cx="5555624" cy="2232199"/>
          </a:xfrm>
        </p:spPr>
        <p:txBody>
          <a:bodyPr anchor="t">
            <a:normAutofit/>
          </a:bodyPr>
          <a:lstStyle/>
          <a:p>
            <a:pPr algn="l"/>
            <a:r>
              <a:rPr lang="en-TH" dirty="0"/>
              <a:t>Introduction to 3D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8FEEB-4D75-E04B-A99A-6677B29A5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487" y="2260512"/>
            <a:ext cx="5555624" cy="2063925"/>
          </a:xfrm>
        </p:spPr>
        <p:txBody>
          <a:bodyPr anchor="b">
            <a:normAutofit/>
          </a:bodyPr>
          <a:lstStyle/>
          <a:p>
            <a:pPr algn="l"/>
            <a:r>
              <a:rPr lang="en-US" dirty="0"/>
              <a:t>W</a:t>
            </a:r>
            <a:r>
              <a:rPr lang="en-TH" dirty="0"/>
              <a:t>ith Blender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FB8A2E-B45A-4543-A8AA-6A230BF82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9" r="29207" b="2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707D952-EB27-2B48-AB74-3BF7E0BD6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664" y="1421528"/>
            <a:ext cx="5276849" cy="39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7F6D-017F-AE4A-9F8B-1927CC41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โปรแกรมสร้างภาพ</a:t>
            </a:r>
            <a:r>
              <a:rPr lang="en-US" dirty="0"/>
              <a:t>3</a:t>
            </a:r>
            <a:r>
              <a:rPr lang="th-TH" dirty="0"/>
              <a:t>มิติ</a:t>
            </a:r>
            <a:endParaRPr lang="en-TH" dirty="0"/>
          </a:p>
        </p:txBody>
      </p:sp>
      <p:pic>
        <p:nvPicPr>
          <p:cNvPr id="1026" name="Picture 2" descr="3D Models using Augmented Reality App - Augment">
            <a:extLst>
              <a:ext uri="{FF2B5EF4-FFF2-40B4-BE49-F238E27FC236}">
                <a16:creationId xmlns:a16="http://schemas.microsoft.com/office/drawing/2014/main" id="{82F949AA-A23F-FA4E-85F2-9B3CC13E67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1409447"/>
            <a:ext cx="7854413" cy="45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96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2076-04EF-7649-8412-B637740DC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3320859"/>
            <a:ext cx="452497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ภาพกราฟฟิค3มิติ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5439816D-396B-CA47-8A9F-123F96FCD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01" r="-1" b="3778"/>
          <a:stretch/>
        </p:blipFill>
        <p:spPr>
          <a:xfrm>
            <a:off x="6021086" y="544777"/>
            <a:ext cx="6170914" cy="6313225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2526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7CF38-0F0B-FB41-A0BB-523CAA25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ภาพกราฟฟิค3มิติ</a:t>
            </a:r>
            <a:endParaRPr lang="en-TH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773971F-5C3C-0145-BCDE-5158176A2D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584" y="1690688"/>
            <a:ext cx="9128831" cy="47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493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โมเดล</a:t>
            </a:r>
            <a:r>
              <a:rPr lang="en-US" dirty="0"/>
              <a:t>3</a:t>
            </a:r>
            <a:r>
              <a:rPr lang="th-TH" dirty="0"/>
              <a:t>มิติแบบโพล</a:t>
            </a:r>
            <a:r>
              <a:rPr lang="th-TH" dirty="0" err="1"/>
              <a:t>ีกอน</a:t>
            </a:r>
            <a:endParaRPr lang="en-TH" dirty="0"/>
          </a:p>
        </p:txBody>
      </p:sp>
      <p:pic>
        <p:nvPicPr>
          <p:cNvPr id="8194" name="Picture 2" descr="Hires, Textured low poly, Wireframe comparison">
            <a:extLst>
              <a:ext uri="{FF2B5EF4-FFF2-40B4-BE49-F238E27FC236}">
                <a16:creationId xmlns:a16="http://schemas.microsoft.com/office/drawing/2014/main" id="{0264719C-41BA-5848-B88D-0865744B4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" b="4409"/>
          <a:stretch/>
        </p:blipFill>
        <p:spPr bwMode="auto">
          <a:xfrm>
            <a:off x="1504950" y="1528763"/>
            <a:ext cx="91821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19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โมเดล</a:t>
            </a:r>
            <a:r>
              <a:rPr lang="en-US" dirty="0"/>
              <a:t>3</a:t>
            </a:r>
            <a:r>
              <a:rPr lang="th-TH" dirty="0"/>
              <a:t>มิติแบบโพล</a:t>
            </a:r>
            <a:r>
              <a:rPr lang="th-TH" dirty="0" err="1"/>
              <a:t>ีกอน</a:t>
            </a:r>
            <a:endParaRPr lang="en-TH" dirty="0"/>
          </a:p>
        </p:txBody>
      </p:sp>
      <p:pic>
        <p:nvPicPr>
          <p:cNvPr id="6146" name="Picture 2" descr="UVs">
            <a:extLst>
              <a:ext uri="{FF2B5EF4-FFF2-40B4-BE49-F238E27FC236}">
                <a16:creationId xmlns:a16="http://schemas.microsoft.com/office/drawing/2014/main" id="{B79443DF-BD04-E443-AC2A-0325C0D7F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2" t="5324" b="5324"/>
          <a:stretch/>
        </p:blipFill>
        <p:spPr bwMode="auto">
          <a:xfrm>
            <a:off x="5000625" y="1476031"/>
            <a:ext cx="5002547" cy="501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resentation Shot 1">
            <a:extLst>
              <a:ext uri="{FF2B5EF4-FFF2-40B4-BE49-F238E27FC236}">
                <a16:creationId xmlns:a16="http://schemas.microsoft.com/office/drawing/2014/main" id="{67EEB8BF-3B3B-8248-A014-6CC0AF5B0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2" t="2917" r="31833" b="3750"/>
          <a:stretch/>
        </p:blipFill>
        <p:spPr bwMode="auto">
          <a:xfrm>
            <a:off x="2100263" y="1476031"/>
            <a:ext cx="2900362" cy="501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3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โมเดล</a:t>
            </a:r>
            <a:r>
              <a:rPr lang="en-US" dirty="0"/>
              <a:t>3</a:t>
            </a:r>
            <a:r>
              <a:rPr lang="th-TH" dirty="0"/>
              <a:t>มิติแบบโพล</a:t>
            </a:r>
            <a:r>
              <a:rPr lang="th-TH" dirty="0" err="1"/>
              <a:t>ีกอน</a:t>
            </a:r>
            <a:endParaRPr lang="en-TH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57BE1D5-6999-384E-A0A0-0B14B8741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18" y="1568539"/>
            <a:ext cx="9072563" cy="51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1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โมเดล</a:t>
            </a:r>
            <a:r>
              <a:rPr lang="en-US" dirty="0"/>
              <a:t>3</a:t>
            </a:r>
            <a:r>
              <a:rPr lang="th-TH" dirty="0"/>
              <a:t>มิติแบบโพล</a:t>
            </a:r>
            <a:r>
              <a:rPr lang="th-TH" dirty="0" err="1"/>
              <a:t>ีกอน</a:t>
            </a:r>
            <a:endParaRPr lang="en-TH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2C3E3B-304C-FE44-9810-42123029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18" y="1539965"/>
            <a:ext cx="9072564" cy="51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33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Elements of polygonal mesh modeling.">
            <a:extLst>
              <a:ext uri="{FF2B5EF4-FFF2-40B4-BE49-F238E27FC236}">
                <a16:creationId xmlns:a16="http://schemas.microsoft.com/office/drawing/2014/main" id="{04B71D9E-E037-DA4D-9AED-E78A5521D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25" y="654050"/>
            <a:ext cx="6269038" cy="23177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06 - 3D Modeling Vocabulary Review Review will be 3-6-17 Quiz will be  3-7-17 for 2nd period, and 3-8-17 for 3rd. Polygon Polygons are the most  commonly used geometry type in 3D. While polygons are commonly used for all  types of objects, in order to ...">
            <a:extLst>
              <a:ext uri="{FF2B5EF4-FFF2-40B4-BE49-F238E27FC236}">
                <a16:creationId xmlns:a16="http://schemas.microsoft.com/office/drawing/2014/main" id="{4088E9CE-D8CE-5943-BA36-E7693B8B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25" y="3638550"/>
            <a:ext cx="6269038" cy="29908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th-TH" sz="3600" dirty="0">
                <a:solidFill>
                  <a:srgbClr val="FFFFFF"/>
                </a:solidFill>
              </a:rPr>
              <a:t>โมเดล</a:t>
            </a:r>
            <a:r>
              <a:rPr lang="en-US" sz="3600" dirty="0">
                <a:solidFill>
                  <a:srgbClr val="FFFFFF"/>
                </a:solidFill>
              </a:rPr>
              <a:t>3</a:t>
            </a:r>
            <a:r>
              <a:rPr lang="th-TH" sz="3600" dirty="0">
                <a:solidFill>
                  <a:srgbClr val="FFFFFF"/>
                </a:solidFill>
              </a:rPr>
              <a:t>มิติแบบโพล</a:t>
            </a:r>
            <a:r>
              <a:rPr lang="th-TH" sz="3600" dirty="0" err="1">
                <a:solidFill>
                  <a:srgbClr val="FFFFFF"/>
                </a:solidFill>
              </a:rPr>
              <a:t>ีกอน</a:t>
            </a:r>
            <a:endParaRPr lang="en-TH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8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0CCC-C220-0345-8E70-0899E400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Blender 2.9 </a:t>
            </a:r>
            <a:r>
              <a:rPr lang="en-US" sz="2800" dirty="0"/>
              <a:t>https://</a:t>
            </a:r>
            <a:r>
              <a:rPr lang="en-US" sz="2800" dirty="0" err="1"/>
              <a:t>www.blender.org</a:t>
            </a:r>
            <a:endParaRPr lang="en-TH" sz="2800" dirty="0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0BADADF-0DB5-D74D-8526-0F7F18D4D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52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0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7A539-7F3F-D248-B5B0-DCF353D39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User Interface</a:t>
            </a:r>
          </a:p>
        </p:txBody>
      </p:sp>
      <p:pic>
        <p:nvPicPr>
          <p:cNvPr id="5" name="Content Placeholder 4" descr="A screenshot of a computer game&#10;&#10;Description automatically generated with medium confidence">
            <a:extLst>
              <a:ext uri="{FF2B5EF4-FFF2-40B4-BE49-F238E27FC236}">
                <a16:creationId xmlns:a16="http://schemas.microsoft.com/office/drawing/2014/main" id="{B5A3F9E1-5BD1-8C46-B192-4879C62A4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08867"/>
            <a:ext cx="6780700" cy="423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47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A793A-579B-064D-967E-64DC9F2F9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3D Viewport</a:t>
            </a:r>
          </a:p>
        </p:txBody>
      </p:sp>
      <p:pic>
        <p:nvPicPr>
          <p:cNvPr id="5" name="Content Placeholder 4" descr="Diagram&#10;&#10;Description automatically generated with low confidence">
            <a:extLst>
              <a:ext uri="{FF2B5EF4-FFF2-40B4-BE49-F238E27FC236}">
                <a16:creationId xmlns:a16="http://schemas.microsoft.com/office/drawing/2014/main" id="{9CB09966-A587-724D-B080-A03C7C84F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234412"/>
            <a:ext cx="7347537" cy="439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37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Document 1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 descr="A screenshot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730A2EEF-DE06-4747-AFAD-2597D9199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6875" y="698500"/>
            <a:ext cx="2025650" cy="5459413"/>
          </a:xfrm>
        </p:spPr>
      </p:pic>
      <p:pic>
        <p:nvPicPr>
          <p:cNvPr id="13" name="Picture 12" descr="A screen 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510E305-B97D-F749-BF5B-D3C3DE686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0" y="698500"/>
            <a:ext cx="3048000" cy="5459413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304E4B-D48A-DC48-9F2D-125C38824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463" y="698500"/>
            <a:ext cx="2138363" cy="5459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0A793A-579B-064D-967E-64DC9F2F9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3D Viewport</a:t>
            </a:r>
          </a:p>
        </p:txBody>
      </p:sp>
    </p:spTree>
    <p:extLst>
      <p:ext uri="{BB962C8B-B14F-4D97-AF65-F5344CB8AC3E}">
        <p14:creationId xmlns:p14="http://schemas.microsoft.com/office/powerpoint/2010/main" val="2741454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FE510-A1CB-DE4F-86FD-66F0CEE71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Viewport</a:t>
            </a:r>
            <a:endParaRPr lang="en-TH" dirty="0"/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6D86ECFB-1650-AF49-A8C7-2B00C152C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807" y="1839913"/>
            <a:ext cx="4893262" cy="4351338"/>
          </a:xfr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0C8B0B49-D90D-084F-B326-1D897EC49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949" y="1839913"/>
            <a:ext cx="42415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92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CEDF-5691-B549-B501-6AD46C4A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Viewport</a:t>
            </a:r>
            <a:endParaRPr lang="en-TH" dirty="0"/>
          </a:p>
        </p:txBody>
      </p:sp>
      <p:pic>
        <p:nvPicPr>
          <p:cNvPr id="5" name="Content Placeholder 4" descr="A screenshot of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A786EDA0-7027-1D49-A1C9-CC5D809B5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162" y="2040730"/>
            <a:ext cx="4752976" cy="3916073"/>
          </a:xfrm>
        </p:spPr>
      </p:pic>
    </p:spTree>
    <p:extLst>
      <p:ext uri="{BB962C8B-B14F-4D97-AF65-F5344CB8AC3E}">
        <p14:creationId xmlns:p14="http://schemas.microsoft.com/office/powerpoint/2010/main" val="985614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CEDF-5691-B549-B501-6AD46C4A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Viewport</a:t>
            </a:r>
            <a:endParaRPr lang="en-TH" dirty="0"/>
          </a:p>
        </p:txBody>
      </p:sp>
      <p:pic>
        <p:nvPicPr>
          <p:cNvPr id="5" name="Content Placeholder 4" descr="A screenshot of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C124AA75-EFE9-E54C-8EED-DC5AB9926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242" t="13944" b="28315"/>
          <a:stretch/>
        </p:blipFill>
        <p:spPr>
          <a:xfrm>
            <a:off x="3386137" y="1690688"/>
            <a:ext cx="5419726" cy="1400176"/>
          </a:xfr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2A2B272A-3111-0F4B-9359-D3664A8F0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01" r="10642"/>
          <a:stretch/>
        </p:blipFill>
        <p:spPr>
          <a:xfrm>
            <a:off x="315956" y="3457575"/>
            <a:ext cx="2355807" cy="3035300"/>
          </a:xfrm>
          <a:prstGeom prst="rect">
            <a:avLst/>
          </a:prstGeom>
        </p:spPr>
      </p:pic>
      <p:pic>
        <p:nvPicPr>
          <p:cNvPr id="9" name="Picture 8" descr="A picture containing radar chart&#10;&#10;Description automatically generated">
            <a:extLst>
              <a:ext uri="{FF2B5EF4-FFF2-40B4-BE49-F238E27FC236}">
                <a16:creationId xmlns:a16="http://schemas.microsoft.com/office/drawing/2014/main" id="{27DE961C-DA0E-BE4B-A9CB-E595BD9597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80" r="10668"/>
          <a:stretch/>
        </p:blipFill>
        <p:spPr>
          <a:xfrm>
            <a:off x="2671763" y="3457574"/>
            <a:ext cx="2188410" cy="3035301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97B5D3EF-8A46-0E42-AAB0-16C9A321D0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34" r="13737"/>
          <a:stretch/>
        </p:blipFill>
        <p:spPr>
          <a:xfrm>
            <a:off x="4860173" y="3457574"/>
            <a:ext cx="2328864" cy="3035301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DBBAFCC8-64C3-6240-934D-190D959F2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9037" y="3457573"/>
            <a:ext cx="2481872" cy="3035301"/>
          </a:xfrm>
          <a:prstGeom prst="rect">
            <a:avLst/>
          </a:prstGeom>
        </p:spPr>
      </p:pic>
      <p:pic>
        <p:nvPicPr>
          <p:cNvPr id="15" name="Picture 1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A0E47F-E426-2445-9302-585053621E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58" r="13580"/>
          <a:stretch/>
        </p:blipFill>
        <p:spPr>
          <a:xfrm>
            <a:off x="9405937" y="3457573"/>
            <a:ext cx="2593836" cy="303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7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79</Words>
  <Application>Microsoft Macintosh PowerPoint</Application>
  <PresentationFormat>Widescreen</PresentationFormat>
  <Paragraphs>19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Introduction to 3D </vt:lpstr>
      <vt:lpstr>โปรแกรมสร้างภาพ3มิติ</vt:lpstr>
      <vt:lpstr>ภาพกราฟฟิค3มิติ</vt:lpstr>
      <vt:lpstr>ภาพกราฟฟิค3มิติ</vt:lpstr>
      <vt:lpstr>โมเดล3มิติแบบโพลีกอน</vt:lpstr>
      <vt:lpstr>โมเดล3มิติแบบโพลีกอน</vt:lpstr>
      <vt:lpstr>โมเดล3มิติแบบโพลีกอน</vt:lpstr>
      <vt:lpstr>โมเดล3มิติแบบโพลีกอน</vt:lpstr>
      <vt:lpstr>โมเดล3มิติแบบโพลีกอน</vt:lpstr>
      <vt:lpstr>Blender 2.9 https://www.blender.org</vt:lpstr>
      <vt:lpstr>User Interface</vt:lpstr>
      <vt:lpstr>3D Viewport</vt:lpstr>
      <vt:lpstr>3D Viewport</vt:lpstr>
      <vt:lpstr>3D Viewport</vt:lpstr>
      <vt:lpstr>3D Viewport</vt:lpstr>
      <vt:lpstr>3D Viewport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3D </dc:title>
  <dc:creator>siridej sirisomboon</dc:creator>
  <cp:lastModifiedBy>siridej sirisomboon</cp:lastModifiedBy>
  <cp:revision>4</cp:revision>
  <dcterms:created xsi:type="dcterms:W3CDTF">2021-03-13T00:36:13Z</dcterms:created>
  <dcterms:modified xsi:type="dcterms:W3CDTF">2021-03-13T04:35:50Z</dcterms:modified>
</cp:coreProperties>
</file>